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  <p15:guide id="5" pos="257">
          <p15:clr>
            <a:srgbClr val="A4A3A4"/>
          </p15:clr>
        </p15:guide>
        <p15:guide id="6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AF2"/>
    <a:srgbClr val="007E31"/>
    <a:srgbClr val="00662E"/>
    <a:srgbClr val="A6A6A6"/>
    <a:srgbClr val="007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354D0-BEDC-4FFC-AF66-BA143C16AF4C}" v="2" dt="2023-02-16T20:00:49.175"/>
    <p1510:client id="{7167A9E0-2432-4242-8233-8F76D0A7D6B8}" v="2" dt="2023-02-28T12:36:2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6" d="100"/>
          <a:sy n="86" d="100"/>
        </p:scale>
        <p:origin x="178" y="72"/>
      </p:cViewPr>
      <p:guideLst>
        <p:guide orient="horz" pos="1162"/>
        <p:guide orient="horz" pos="3884"/>
        <p:guide orient="horz" pos="2160"/>
        <p:guide pos="384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1488F-1150-4C58-898B-B4E746E17939}" type="datetimeFigureOut">
              <a:rPr lang="fi-FI" sz="800" smtClean="0"/>
              <a:t>31.5.2023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9CCE2-65FD-4AB2-9800-E15D21A97FD1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97745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B20CAA0-B649-4DA8-A9FE-F9BF20E7F5E4}" type="datetimeFigureOut">
              <a:rPr lang="fi-FI" smtClean="0"/>
              <a:pPr/>
              <a:t>31.5.2023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2F4A69-745A-4EE3-9377-5B533F7186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mehilain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linkedin.com/company/mehilainen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mehilainenoy/" TargetMode="External"/><Relationship Id="rId5" Type="http://schemas.openxmlformats.org/officeDocument/2006/relationships/hyperlink" Target="http://https/itunes.apple.com/fi/app/omamehilainen/id1093796020?ls=1&amp;mt=8" TargetMode="External"/><Relationship Id="rId10" Type="http://schemas.openxmlformats.org/officeDocument/2006/relationships/hyperlink" Target="https://www.facebook.com/mehilainenoy" TargetMode="External"/><Relationship Id="rId4" Type="http://schemas.openxmlformats.org/officeDocument/2006/relationships/hyperlink" Target="http://https/play.google.com/store/apps/details?id=fi.mehilainen.mobileapp&amp;hl=fi" TargetMode="External"/><Relationship Id="rId9" Type="http://schemas.openxmlformats.org/officeDocument/2006/relationships/hyperlink" Target="https://twitter.com/MehilainenOy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Kuvan paikkamerkki 52">
            <a:extLst>
              <a:ext uri="{FF2B5EF4-FFF2-40B4-BE49-F238E27FC236}">
                <a16:creationId xmlns:a16="http://schemas.microsoft.com/office/drawing/2014/main" id="{86A7E8FD-5A50-7142-827F-D420253A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4972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21" y="2877358"/>
            <a:ext cx="3023642" cy="153416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/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21" y="4411518"/>
            <a:ext cx="3023642" cy="1144040"/>
          </a:xfrm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6EC58-6D5F-41CE-816E-56BD26BB1679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650521" y="1302442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556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uolivapaa piirto 20">
            <a:extLst>
              <a:ext uri="{FF2B5EF4-FFF2-40B4-BE49-F238E27FC236}">
                <a16:creationId xmlns:a16="http://schemas.microsoft.com/office/drawing/2014/main" id="{E59F6D50-2C2C-874B-BE2A-DF8515973452}"/>
              </a:ext>
            </a:extLst>
          </p:cNvPr>
          <p:cNvSpPr/>
          <p:nvPr userDrawn="1"/>
        </p:nvSpPr>
        <p:spPr>
          <a:xfrm>
            <a:off x="1" y="0"/>
            <a:ext cx="7483419" cy="6858000"/>
          </a:xfrm>
          <a:custGeom>
            <a:avLst/>
            <a:gdLst>
              <a:gd name="connsiteX0" fmla="*/ 0 w 7483419"/>
              <a:gd name="connsiteY0" fmla="*/ 0 h 6858000"/>
              <a:gd name="connsiteX1" fmla="*/ 7483419 w 7483419"/>
              <a:gd name="connsiteY1" fmla="*/ 0 h 6858000"/>
              <a:gd name="connsiteX2" fmla="*/ 7384534 w 7483419"/>
              <a:gd name="connsiteY2" fmla="*/ 103716 h 6858000"/>
              <a:gd name="connsiteX3" fmla="*/ 5523603 w 7483419"/>
              <a:gd name="connsiteY3" fmla="*/ 4920248 h 6858000"/>
              <a:gd name="connsiteX4" fmla="*/ 5749127 w 7483419"/>
              <a:gd name="connsiteY4" fmla="*/ 6710503 h 6858000"/>
              <a:gd name="connsiteX5" fmla="*/ 5791012 w 7483419"/>
              <a:gd name="connsiteY5" fmla="*/ 6858000 h 6858000"/>
              <a:gd name="connsiteX6" fmla="*/ 0 w 748341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3419" h="6858000">
                <a:moveTo>
                  <a:pt x="0" y="0"/>
                </a:moveTo>
                <a:lnTo>
                  <a:pt x="7483419" y="0"/>
                </a:lnTo>
                <a:lnTo>
                  <a:pt x="7384534" y="103716"/>
                </a:lnTo>
                <a:cubicBezTo>
                  <a:pt x="6228307" y="1375851"/>
                  <a:pt x="5523603" y="3065754"/>
                  <a:pt x="5523603" y="4920248"/>
                </a:cubicBezTo>
                <a:cubicBezTo>
                  <a:pt x="5523603" y="5538413"/>
                  <a:pt x="5601904" y="6138290"/>
                  <a:pt x="5749127" y="6710503"/>
                </a:cubicBezTo>
                <a:lnTo>
                  <a:pt x="579101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8EB402-0CFA-714D-82DD-CD9FA133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4777434" cy="1147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Text Placeholder 17" descr="logoplaceholder">
            <a:extLst>
              <a:ext uri="{FF2B5EF4-FFF2-40B4-BE49-F238E27FC236}">
                <a16:creationId xmlns:a16="http://schemas.microsoft.com/office/drawing/2014/main" id="{5CB4032F-A0A2-244A-9DF1-EB3AB3507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8CA97A-73AB-D344-84AB-03B7F839A9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88" y="1844675"/>
            <a:ext cx="4774095" cy="421098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75F168-B18D-B140-B595-5DC2C03FD94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09917" y="1844675"/>
            <a:ext cx="4620108" cy="4210981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0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DFF2275F-2981-D046-A32A-5F628896AA8B}"/>
              </a:ext>
            </a:extLst>
          </p:cNvPr>
          <p:cNvSpPr/>
          <p:nvPr userDrawn="1"/>
        </p:nvSpPr>
        <p:spPr>
          <a:xfrm>
            <a:off x="6539948" y="0"/>
            <a:ext cx="5652052" cy="6858000"/>
          </a:xfrm>
          <a:custGeom>
            <a:avLst/>
            <a:gdLst>
              <a:gd name="connsiteX0" fmla="*/ 5090076 w 5652052"/>
              <a:gd name="connsiteY0" fmla="*/ 0 h 6858000"/>
              <a:gd name="connsiteX1" fmla="*/ 5652052 w 5652052"/>
              <a:gd name="connsiteY1" fmla="*/ 0 h 6858000"/>
              <a:gd name="connsiteX2" fmla="*/ 5652052 w 5652052"/>
              <a:gd name="connsiteY2" fmla="*/ 6858000 h 6858000"/>
              <a:gd name="connsiteX3" fmla="*/ 5090076 w 5652052"/>
              <a:gd name="connsiteY3" fmla="*/ 6858000 h 6858000"/>
              <a:gd name="connsiteX4" fmla="*/ 5090076 w 5652052"/>
              <a:gd name="connsiteY4" fmla="*/ 6852183 h 6858000"/>
              <a:gd name="connsiteX5" fmla="*/ 4554490 w 5652052"/>
              <a:gd name="connsiteY5" fmla="*/ 6852183 h 6858000"/>
              <a:gd name="connsiteX6" fmla="*/ 2499109 w 5652052"/>
              <a:gd name="connsiteY6" fmla="*/ 6852183 h 6858000"/>
              <a:gd name="connsiteX7" fmla="*/ 1057029 w 5652052"/>
              <a:gd name="connsiteY7" fmla="*/ 6852183 h 6858000"/>
              <a:gd name="connsiteX8" fmla="*/ 987832 w 5652052"/>
              <a:gd name="connsiteY8" fmla="*/ 6452279 h 6858000"/>
              <a:gd name="connsiteX9" fmla="*/ 863745 w 5652052"/>
              <a:gd name="connsiteY9" fmla="*/ 4745561 h 6858000"/>
              <a:gd name="connsiteX10" fmla="*/ 2383536 w 5652052"/>
              <a:gd name="connsiteY10" fmla="*/ 85691 h 6858000"/>
              <a:gd name="connsiteX11" fmla="*/ 2438294 w 5652052"/>
              <a:gd name="connsiteY11" fmla="*/ 19879 h 6858000"/>
              <a:gd name="connsiteX12" fmla="*/ 0 w 5652052"/>
              <a:gd name="connsiteY12" fmla="*/ 19879 h 6858000"/>
              <a:gd name="connsiteX13" fmla="*/ 0 w 5652052"/>
              <a:gd name="connsiteY13" fmla="*/ 19878 h 6858000"/>
              <a:gd name="connsiteX14" fmla="*/ 5090076 w 5652052"/>
              <a:gd name="connsiteY14" fmla="*/ 198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52052" h="6858000">
                <a:moveTo>
                  <a:pt x="5090076" y="0"/>
                </a:moveTo>
                <a:lnTo>
                  <a:pt x="5652052" y="0"/>
                </a:lnTo>
                <a:lnTo>
                  <a:pt x="5652052" y="6858000"/>
                </a:lnTo>
                <a:lnTo>
                  <a:pt x="5090076" y="6858000"/>
                </a:lnTo>
                <a:lnTo>
                  <a:pt x="5090076" y="6852183"/>
                </a:lnTo>
                <a:lnTo>
                  <a:pt x="4554490" y="6852183"/>
                </a:lnTo>
                <a:lnTo>
                  <a:pt x="2499109" y="6852183"/>
                </a:lnTo>
                <a:lnTo>
                  <a:pt x="1057029" y="6852183"/>
                </a:lnTo>
                <a:lnTo>
                  <a:pt x="987832" y="6452279"/>
                </a:lnTo>
                <a:cubicBezTo>
                  <a:pt x="908579" y="5915690"/>
                  <a:pt x="865252" y="5347110"/>
                  <a:pt x="863745" y="4745561"/>
                </a:cubicBezTo>
                <a:cubicBezTo>
                  <a:pt x="858720" y="2740394"/>
                  <a:pt x="1491078" y="1225231"/>
                  <a:pt x="2383536" y="85691"/>
                </a:cubicBezTo>
                <a:lnTo>
                  <a:pt x="2438294" y="19879"/>
                </a:lnTo>
                <a:lnTo>
                  <a:pt x="0" y="19879"/>
                </a:lnTo>
                <a:lnTo>
                  <a:pt x="0" y="19878"/>
                </a:lnTo>
                <a:lnTo>
                  <a:pt x="5090076" y="19878"/>
                </a:lnTo>
                <a:close/>
              </a:path>
            </a:pathLst>
          </a:custGeom>
          <a:solidFill>
            <a:srgbClr val="E9F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8EB402-0CFA-714D-82DD-CD9FA133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6374955" cy="1147226"/>
          </a:xfrm>
        </p:spPr>
        <p:txBody>
          <a:bodyPr/>
          <a:lstStyle>
            <a:lvl1pPr>
              <a:defRPr>
                <a:solidFill>
                  <a:srgbClr val="007E3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Text Placeholder 17" descr="logoplaceholder">
            <a:extLst>
              <a:ext uri="{FF2B5EF4-FFF2-40B4-BE49-F238E27FC236}">
                <a16:creationId xmlns:a16="http://schemas.microsoft.com/office/drawing/2014/main" id="{5CB4032F-A0A2-244A-9DF1-EB3AB3507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8CA97A-73AB-D344-84AB-03B7F839A9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87" y="2166730"/>
            <a:ext cx="6370499" cy="388892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75F168-B18D-B140-B595-5DC2C03FD94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47653" y="2166730"/>
            <a:ext cx="3082372" cy="388892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79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5616004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65399"/>
            <a:ext cx="5616004" cy="34925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2C99E-FE48-4969-BAE2-F8CDA80D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7" y="1844675"/>
            <a:ext cx="5616005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0B1CC-7159-4401-9BED-9791FB0A8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009" y="2565399"/>
            <a:ext cx="5616004" cy="34925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2B79-0E33-498D-B3C6-3732167DBB34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521E684E-2760-404B-BC88-906AFA837664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5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08608562-847F-F949-BB42-BDECC8907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1B-F354-4168-ADAD-E9924E77B6AC}" type="datetime1">
              <a:rPr lang="fi-FI" smtClean="0"/>
              <a:t>31.5.2023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35" name="Text Placeholder 17" descr="logoplaceholder">
            <a:extLst>
              <a:ext uri="{FF2B5EF4-FFF2-40B4-BE49-F238E27FC236}">
                <a16:creationId xmlns:a16="http://schemas.microsoft.com/office/drawing/2014/main" id="{8242C0A8-9658-964A-9B82-C1D76390D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0968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08608562-847F-F949-BB42-BDECC8907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1B-F354-4168-ADAD-E9924E77B6AC}" type="datetime1">
              <a:rPr lang="fi-FI" smtClean="0"/>
              <a:t>31.5.2023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17" descr="logoplaceholder">
            <a:extLst>
              <a:ext uri="{FF2B5EF4-FFF2-40B4-BE49-F238E27FC236}">
                <a16:creationId xmlns:a16="http://schemas.microsoft.com/office/drawing/2014/main" id="{B09B7BF3-3E5D-0E42-B4EA-C28E00492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133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4209" y="1844676"/>
            <a:ext cx="5939804" cy="42132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77E-5356-417D-BFD5-6CC3BF59CB45}" type="datetime1">
              <a:rPr lang="fi-FI" smtClean="0"/>
              <a:t>31.5.2023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5111750" cy="421322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21DE1FBE-7692-6244-AF82-872ADEB055F5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72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2565399"/>
            <a:ext cx="11376025" cy="34925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C0A8D99D-F9F1-4941-8AF5-ED5535FD5309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8DF4F46-E210-6A4D-BEB6-B0332E1DB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7196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9E3DC3-21C7-4E5E-A63D-6ABB3806D94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00246" y="2166937"/>
            <a:ext cx="3442494" cy="2952750"/>
          </a:xfrm>
          <a:solidFill>
            <a:schemeClr val="bg1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7307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8DF4F46-E210-6A4D-BEB6-B0332E1DB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7196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9E3DC3-21C7-4E5E-A63D-6ABB3806D94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7" descr="logoplaceholder">
            <a:extLst>
              <a:ext uri="{FF2B5EF4-FFF2-40B4-BE49-F238E27FC236}">
                <a16:creationId xmlns:a16="http://schemas.microsoft.com/office/drawing/2014/main" id="{B1F2D376-C38F-B34A-9F94-CABD03D08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967CD8D-8002-0C40-8AA8-D3781D2A7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246" y="2166937"/>
            <a:ext cx="3442494" cy="2952750"/>
          </a:xfrm>
          <a:solidFill>
            <a:schemeClr val="bg1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356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374" y="1952625"/>
            <a:ext cx="3160643" cy="2952750"/>
          </a:xfrm>
          <a:noFill/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</a:defRPr>
            </a:lvl2pPr>
            <a:lvl3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346200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16129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187801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775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FECCFE0-4F68-7244-ACB2-F0DA7336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07838"/>
            <a:ext cx="3023642" cy="153416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/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454908"/>
            <a:ext cx="3023642" cy="1144040"/>
          </a:xfrm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6EC58-6D5F-41CE-816E-56BD26BB1679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7" y="6348455"/>
            <a:ext cx="4176713" cy="21674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249687" y="1167275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472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374" y="1952625"/>
            <a:ext cx="3160643" cy="2952750"/>
          </a:xfrm>
          <a:noFill/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346200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16129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187801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7" descr="logoplaceholder">
            <a:extLst>
              <a:ext uri="{FF2B5EF4-FFF2-40B4-BE49-F238E27FC236}">
                <a16:creationId xmlns:a16="http://schemas.microsoft.com/office/drawing/2014/main" id="{D19AF0A4-9EAD-9B4E-BB8E-D54A246FC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953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21334"/>
            <a:ext cx="8783637" cy="115212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3573463"/>
            <a:ext cx="8783637" cy="24844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73-7C64-4A76-849E-5F3DC441B2F2}" type="datetime1">
              <a:rPr lang="fi-FI" smtClean="0"/>
              <a:t>31.5.2023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50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987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Wide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21334"/>
            <a:ext cx="8783637" cy="115212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3573463"/>
            <a:ext cx="8783637" cy="24844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FF8E-1427-4BDF-A9F0-77AC12DF7CC5}" type="datetime1">
              <a:rPr lang="fi-FI" smtClean="0"/>
              <a:t>31.5.2023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50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6701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5DDA-D3D2-456F-82AC-5E998EDE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23EEC-5472-465B-91F0-2537CF5D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A6CB-A181-40C7-ABAC-2129CD89D044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9C5AC-1F7D-45C1-8FDE-C29AB710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1DD42-0B19-4B3A-9E22-33337233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1F0AB476-C83A-3D42-952C-A87ED3A189B5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3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4B22-E4AD-423C-8A8C-38E7CF9F95A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96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an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ADCF9C-05AB-4C36-BB35-AED8080FBE8D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6" name="Kuvan paikkamerkki 35">
            <a:extLst>
              <a:ext uri="{FF2B5EF4-FFF2-40B4-BE49-F238E27FC236}">
                <a16:creationId xmlns:a16="http://schemas.microsoft.com/office/drawing/2014/main" id="{B10B5AEE-9A21-194C-9955-9B005CA57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" y="1"/>
            <a:ext cx="8885808" cy="6857998"/>
          </a:xfrm>
          <a:custGeom>
            <a:avLst/>
            <a:gdLst>
              <a:gd name="connsiteX0" fmla="*/ 0 w 8885808"/>
              <a:gd name="connsiteY0" fmla="*/ 0 h 6857998"/>
              <a:gd name="connsiteX1" fmla="*/ 7409053 w 8885808"/>
              <a:gd name="connsiteY1" fmla="*/ 0 h 6857998"/>
              <a:gd name="connsiteX2" fmla="*/ 7514066 w 8885808"/>
              <a:gd name="connsiteY2" fmla="*/ 143952 h 6857998"/>
              <a:gd name="connsiteX3" fmla="*/ 8868592 w 8885808"/>
              <a:gd name="connsiteY3" fmla="*/ 3936479 h 6857998"/>
              <a:gd name="connsiteX4" fmla="*/ 8885808 w 8885808"/>
              <a:gd name="connsiteY4" fmla="*/ 4230868 h 6857998"/>
              <a:gd name="connsiteX5" fmla="*/ 8885808 w 8885808"/>
              <a:gd name="connsiteY5" fmla="*/ 4736402 h 6857998"/>
              <a:gd name="connsiteX6" fmla="*/ 8875748 w 8885808"/>
              <a:gd name="connsiteY6" fmla="*/ 5046798 h 6857998"/>
              <a:gd name="connsiteX7" fmla="*/ 8638087 w 8885808"/>
              <a:gd name="connsiteY7" fmla="*/ 6507383 h 6857998"/>
              <a:gd name="connsiteX8" fmla="*/ 8535949 w 8885808"/>
              <a:gd name="connsiteY8" fmla="*/ 6857998 h 6857998"/>
              <a:gd name="connsiteX9" fmla="*/ 488986 w 8885808"/>
              <a:gd name="connsiteY9" fmla="*/ 6857998 h 6857998"/>
              <a:gd name="connsiteX10" fmla="*/ 488986 w 8885808"/>
              <a:gd name="connsiteY10" fmla="*/ 6857997 h 6857998"/>
              <a:gd name="connsiteX11" fmla="*/ 0 w 8885808"/>
              <a:gd name="connsiteY11" fmla="*/ 6857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5808" h="6857998">
                <a:moveTo>
                  <a:pt x="0" y="0"/>
                </a:moveTo>
                <a:lnTo>
                  <a:pt x="7409053" y="0"/>
                </a:lnTo>
                <a:lnTo>
                  <a:pt x="7514066" y="143952"/>
                </a:lnTo>
                <a:cubicBezTo>
                  <a:pt x="8275344" y="1242383"/>
                  <a:pt x="8759458" y="2538343"/>
                  <a:pt x="8868592" y="3936479"/>
                </a:cubicBezTo>
                <a:lnTo>
                  <a:pt x="8885808" y="4230868"/>
                </a:lnTo>
                <a:lnTo>
                  <a:pt x="8885808" y="4736402"/>
                </a:lnTo>
                <a:lnTo>
                  <a:pt x="8875748" y="5046798"/>
                </a:lnTo>
                <a:cubicBezTo>
                  <a:pt x="8843169" y="5547851"/>
                  <a:pt x="8762463" y="6036161"/>
                  <a:pt x="8638087" y="6507383"/>
                </a:cubicBezTo>
                <a:lnTo>
                  <a:pt x="8535949" y="6857998"/>
                </a:lnTo>
                <a:lnTo>
                  <a:pt x="488986" y="6857998"/>
                </a:lnTo>
                <a:lnTo>
                  <a:pt x="488986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880D7F6-73FE-6441-9C11-FE776AD5EA06}"/>
              </a:ext>
            </a:extLst>
          </p:cNvPr>
          <p:cNvSpPr txBox="1">
            <a:spLocks/>
          </p:cNvSpPr>
          <p:nvPr userDrawn="1"/>
        </p:nvSpPr>
        <p:spPr>
          <a:xfrm>
            <a:off x="9265294" y="4797152"/>
            <a:ext cx="2519662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44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>
                <a:latin typeface="Calibri" panose="020F0502020204030204" pitchFamily="34" charset="0"/>
                <a:cs typeface="Calibri" panose="020F0502020204030204" pitchFamily="34" charset="0"/>
              </a:rPr>
              <a:t>Lataa </a:t>
            </a:r>
            <a:r>
              <a:rPr lang="fi-FI" sz="1400" err="1">
                <a:latin typeface="Calibri" panose="020F0502020204030204" pitchFamily="34" charset="0"/>
                <a:cs typeface="Calibri" panose="020F0502020204030204" pitchFamily="34" charset="0"/>
              </a:rPr>
              <a:t>OmaMehiläinen</a:t>
            </a:r>
            <a:r>
              <a:rPr lang="fi-FI" sz="1400">
                <a:latin typeface="Calibri" panose="020F0502020204030204" pitchFamily="34" charset="0"/>
                <a:cs typeface="Calibri" panose="020F0502020204030204" pitchFamily="34" charset="0"/>
              </a:rPr>
              <a:t>-sovellus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A172F-EAE0-B442-88D4-19BF323B9B11}"/>
              </a:ext>
            </a:extLst>
          </p:cNvPr>
          <p:cNvGrpSpPr/>
          <p:nvPr userDrawn="1"/>
        </p:nvGrpSpPr>
        <p:grpSpPr>
          <a:xfrm>
            <a:off x="9407953" y="5087833"/>
            <a:ext cx="2234343" cy="357391"/>
            <a:chOff x="9219206" y="4836846"/>
            <a:chExt cx="2624221" cy="4197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4EE106-1E2B-F14A-928F-36093CA2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9206" y="4836846"/>
              <a:ext cx="1171549" cy="4197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E9D6B5-6E13-AA43-94D7-B25AF99C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7926" y="4846777"/>
              <a:ext cx="1365501" cy="405098"/>
            </a:xfrm>
            <a:prstGeom prst="rect">
              <a:avLst/>
            </a:prstGeom>
          </p:spPr>
        </p:pic>
        <p:sp>
          <p:nvSpPr>
            <p:cNvPr id="16" name="Action Button: Custom 15">
              <a:hlinkClick r:id="rId4" highlightClick="1"/>
              <a:extLst>
                <a:ext uri="{FF2B5EF4-FFF2-40B4-BE49-F238E27FC236}">
                  <a16:creationId xmlns:a16="http://schemas.microsoft.com/office/drawing/2014/main" id="{549EBCF2-5049-B347-B810-87DA4FC305A0}"/>
                </a:ext>
              </a:extLst>
            </p:cNvPr>
            <p:cNvSpPr/>
            <p:nvPr/>
          </p:nvSpPr>
          <p:spPr>
            <a:xfrm>
              <a:off x="9230327" y="4836846"/>
              <a:ext cx="1145649" cy="4150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Action Button: Custom 16">
              <a:hlinkClick r:id="rId5" highlightClick="1"/>
              <a:extLst>
                <a:ext uri="{FF2B5EF4-FFF2-40B4-BE49-F238E27FC236}">
                  <a16:creationId xmlns:a16="http://schemas.microsoft.com/office/drawing/2014/main" id="{00135F16-4947-2043-8E05-6AF0F3A4F225}"/>
                </a:ext>
              </a:extLst>
            </p:cNvPr>
            <p:cNvSpPr/>
            <p:nvPr/>
          </p:nvSpPr>
          <p:spPr>
            <a:xfrm>
              <a:off x="10467779" y="4836846"/>
              <a:ext cx="1362678" cy="4150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266237" y="2205038"/>
            <a:ext cx="2517776" cy="2448132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1400" baseline="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ADD your thank you message</a:t>
            </a:r>
          </a:p>
          <a:p>
            <a:pPr lvl="1"/>
            <a:r>
              <a:rPr lang="en-US"/>
              <a:t>and contact details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29110" y="1124675"/>
            <a:ext cx="992029" cy="720000"/>
            <a:chOff x="3084513" y="1249363"/>
            <a:chExt cx="6015037" cy="4365626"/>
          </a:xfrm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5" name="Freeform 6">
            <a:hlinkClick r:id="rId6"/>
          </p:cNvPr>
          <p:cNvSpPr>
            <a:spLocks noChangeAspect="1" noEditPoints="1"/>
          </p:cNvSpPr>
          <p:nvPr userDrawn="1"/>
        </p:nvSpPr>
        <p:spPr bwMode="auto">
          <a:xfrm>
            <a:off x="11244924" y="5707028"/>
            <a:ext cx="288321" cy="288000"/>
          </a:xfrm>
          <a:custGeom>
            <a:avLst/>
            <a:gdLst>
              <a:gd name="T0" fmla="*/ 653 w 897"/>
              <a:gd name="T1" fmla="*/ 640 h 896"/>
              <a:gd name="T2" fmla="*/ 626 w 897"/>
              <a:gd name="T3" fmla="*/ 660 h 896"/>
              <a:gd name="T4" fmla="*/ 270 w 897"/>
              <a:gd name="T5" fmla="*/ 660 h 896"/>
              <a:gd name="T6" fmla="*/ 243 w 897"/>
              <a:gd name="T7" fmla="*/ 640 h 896"/>
              <a:gd name="T8" fmla="*/ 235 w 897"/>
              <a:gd name="T9" fmla="*/ 421 h 896"/>
              <a:gd name="T10" fmla="*/ 303 w 897"/>
              <a:gd name="T11" fmla="*/ 438 h 896"/>
              <a:gd name="T12" fmla="*/ 315 w 897"/>
              <a:gd name="T13" fmla="*/ 505 h 896"/>
              <a:gd name="T14" fmla="*/ 361 w 897"/>
              <a:gd name="T15" fmla="*/ 565 h 896"/>
              <a:gd name="T16" fmla="*/ 419 w 897"/>
              <a:gd name="T17" fmla="*/ 590 h 896"/>
              <a:gd name="T18" fmla="*/ 498 w 897"/>
              <a:gd name="T19" fmla="*/ 585 h 896"/>
              <a:gd name="T20" fmla="*/ 560 w 897"/>
              <a:gd name="T21" fmla="*/ 541 h 896"/>
              <a:gd name="T22" fmla="*/ 589 w 897"/>
              <a:gd name="T23" fmla="*/ 484 h 896"/>
              <a:gd name="T24" fmla="*/ 592 w 897"/>
              <a:gd name="T25" fmla="*/ 428 h 896"/>
              <a:gd name="T26" fmla="*/ 373 w 897"/>
              <a:gd name="T27" fmla="*/ 394 h 896"/>
              <a:gd name="T28" fmla="*/ 415 w 897"/>
              <a:gd name="T29" fmla="*/ 361 h 896"/>
              <a:gd name="T30" fmla="*/ 471 w 897"/>
              <a:gd name="T31" fmla="*/ 358 h 896"/>
              <a:gd name="T32" fmla="*/ 509 w 897"/>
              <a:gd name="T33" fmla="*/ 378 h 896"/>
              <a:gd name="T34" fmla="*/ 535 w 897"/>
              <a:gd name="T35" fmla="*/ 413 h 896"/>
              <a:gd name="T36" fmla="*/ 541 w 897"/>
              <a:gd name="T37" fmla="*/ 458 h 896"/>
              <a:gd name="T38" fmla="*/ 520 w 897"/>
              <a:gd name="T39" fmla="*/ 508 h 896"/>
              <a:gd name="T40" fmla="*/ 476 w 897"/>
              <a:gd name="T41" fmla="*/ 537 h 896"/>
              <a:gd name="T42" fmla="*/ 421 w 897"/>
              <a:gd name="T43" fmla="*/ 537 h 896"/>
              <a:gd name="T44" fmla="*/ 376 w 897"/>
              <a:gd name="T45" fmla="*/ 508 h 896"/>
              <a:gd name="T46" fmla="*/ 355 w 897"/>
              <a:gd name="T47" fmla="*/ 448 h 896"/>
              <a:gd name="T48" fmla="*/ 373 w 897"/>
              <a:gd name="T49" fmla="*/ 394 h 896"/>
              <a:gd name="T50" fmla="*/ 641 w 897"/>
              <a:gd name="T51" fmla="*/ 244 h 896"/>
              <a:gd name="T52" fmla="*/ 237 w 897"/>
              <a:gd name="T53" fmla="*/ 195 h 896"/>
              <a:gd name="T54" fmla="*/ 195 w 897"/>
              <a:gd name="T55" fmla="*/ 237 h 896"/>
              <a:gd name="T56" fmla="*/ 183 w 897"/>
              <a:gd name="T57" fmla="*/ 394 h 896"/>
              <a:gd name="T58" fmla="*/ 195 w 897"/>
              <a:gd name="T59" fmla="*/ 660 h 896"/>
              <a:gd name="T60" fmla="*/ 237 w 897"/>
              <a:gd name="T61" fmla="*/ 701 h 896"/>
              <a:gd name="T62" fmla="*/ 611 w 897"/>
              <a:gd name="T63" fmla="*/ 714 h 896"/>
              <a:gd name="T64" fmla="*/ 668 w 897"/>
              <a:gd name="T65" fmla="*/ 696 h 896"/>
              <a:gd name="T66" fmla="*/ 706 w 897"/>
              <a:gd name="T67" fmla="*/ 651 h 896"/>
              <a:gd name="T68" fmla="*/ 714 w 897"/>
              <a:gd name="T69" fmla="*/ 394 h 896"/>
              <a:gd name="T70" fmla="*/ 699 w 897"/>
              <a:gd name="T71" fmla="*/ 232 h 896"/>
              <a:gd name="T72" fmla="*/ 660 w 897"/>
              <a:gd name="T73" fmla="*/ 195 h 896"/>
              <a:gd name="T74" fmla="*/ 897 w 897"/>
              <a:gd name="T75" fmla="*/ 448 h 896"/>
              <a:gd name="T76" fmla="*/ 877 w 897"/>
              <a:gd name="T77" fmla="*/ 582 h 896"/>
              <a:gd name="T78" fmla="*/ 821 w 897"/>
              <a:gd name="T79" fmla="*/ 699 h 896"/>
              <a:gd name="T80" fmla="*/ 716 w 897"/>
              <a:gd name="T81" fmla="*/ 807 h 896"/>
              <a:gd name="T82" fmla="*/ 582 w 897"/>
              <a:gd name="T83" fmla="*/ 876 h 896"/>
              <a:gd name="T84" fmla="*/ 471 w 897"/>
              <a:gd name="T85" fmla="*/ 896 h 896"/>
              <a:gd name="T86" fmla="*/ 336 w 897"/>
              <a:gd name="T87" fmla="*/ 882 h 896"/>
              <a:gd name="T88" fmla="*/ 235 w 897"/>
              <a:gd name="T89" fmla="*/ 842 h 896"/>
              <a:gd name="T90" fmla="*/ 117 w 897"/>
              <a:gd name="T91" fmla="*/ 750 h 896"/>
              <a:gd name="T92" fmla="*/ 35 w 897"/>
              <a:gd name="T93" fmla="*/ 623 h 896"/>
              <a:gd name="T94" fmla="*/ 4 w 897"/>
              <a:gd name="T95" fmla="*/ 505 h 896"/>
              <a:gd name="T96" fmla="*/ 5 w 897"/>
              <a:gd name="T97" fmla="*/ 380 h 896"/>
              <a:gd name="T98" fmla="*/ 40 w 897"/>
              <a:gd name="T99" fmla="*/ 264 h 896"/>
              <a:gd name="T100" fmla="*/ 117 w 897"/>
              <a:gd name="T101" fmla="*/ 147 h 896"/>
              <a:gd name="T102" fmla="*/ 235 w 897"/>
              <a:gd name="T103" fmla="*/ 54 h 896"/>
              <a:gd name="T104" fmla="*/ 358 w 897"/>
              <a:gd name="T105" fmla="*/ 9 h 896"/>
              <a:gd name="T106" fmla="*/ 471 w 897"/>
              <a:gd name="T107" fmla="*/ 1 h 896"/>
              <a:gd name="T108" fmla="*/ 602 w 897"/>
              <a:gd name="T109" fmla="*/ 27 h 896"/>
              <a:gd name="T110" fmla="*/ 716 w 897"/>
              <a:gd name="T111" fmla="*/ 89 h 896"/>
              <a:gd name="T112" fmla="*/ 821 w 897"/>
              <a:gd name="T113" fmla="*/ 198 h 896"/>
              <a:gd name="T114" fmla="*/ 880 w 897"/>
              <a:gd name="T115" fmla="*/ 326 h 896"/>
              <a:gd name="T116" fmla="*/ 897 w 897"/>
              <a:gd name="T117" fmla="*/ 43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97" h="896">
                <a:moveTo>
                  <a:pt x="662" y="611"/>
                </a:moveTo>
                <a:lnTo>
                  <a:pt x="662" y="616"/>
                </a:lnTo>
                <a:lnTo>
                  <a:pt x="661" y="621"/>
                </a:lnTo>
                <a:lnTo>
                  <a:pt x="660" y="626"/>
                </a:lnTo>
                <a:lnTo>
                  <a:pt x="658" y="631"/>
                </a:lnTo>
                <a:lnTo>
                  <a:pt x="656" y="635"/>
                </a:lnTo>
                <a:lnTo>
                  <a:pt x="653" y="640"/>
                </a:lnTo>
                <a:lnTo>
                  <a:pt x="650" y="643"/>
                </a:lnTo>
                <a:lnTo>
                  <a:pt x="647" y="647"/>
                </a:lnTo>
                <a:lnTo>
                  <a:pt x="643" y="650"/>
                </a:lnTo>
                <a:lnTo>
                  <a:pt x="640" y="653"/>
                </a:lnTo>
                <a:lnTo>
                  <a:pt x="635" y="656"/>
                </a:lnTo>
                <a:lnTo>
                  <a:pt x="631" y="658"/>
                </a:lnTo>
                <a:lnTo>
                  <a:pt x="626" y="660"/>
                </a:lnTo>
                <a:lnTo>
                  <a:pt x="621" y="661"/>
                </a:lnTo>
                <a:lnTo>
                  <a:pt x="616" y="662"/>
                </a:lnTo>
                <a:lnTo>
                  <a:pt x="611" y="662"/>
                </a:lnTo>
                <a:lnTo>
                  <a:pt x="285" y="662"/>
                </a:lnTo>
                <a:lnTo>
                  <a:pt x="280" y="662"/>
                </a:lnTo>
                <a:lnTo>
                  <a:pt x="275" y="661"/>
                </a:lnTo>
                <a:lnTo>
                  <a:pt x="270" y="660"/>
                </a:lnTo>
                <a:lnTo>
                  <a:pt x="266" y="658"/>
                </a:lnTo>
                <a:lnTo>
                  <a:pt x="261" y="656"/>
                </a:lnTo>
                <a:lnTo>
                  <a:pt x="257" y="653"/>
                </a:lnTo>
                <a:lnTo>
                  <a:pt x="253" y="650"/>
                </a:lnTo>
                <a:lnTo>
                  <a:pt x="249" y="647"/>
                </a:lnTo>
                <a:lnTo>
                  <a:pt x="246" y="643"/>
                </a:lnTo>
                <a:lnTo>
                  <a:pt x="243" y="640"/>
                </a:lnTo>
                <a:lnTo>
                  <a:pt x="241" y="635"/>
                </a:lnTo>
                <a:lnTo>
                  <a:pt x="239" y="631"/>
                </a:lnTo>
                <a:lnTo>
                  <a:pt x="237" y="626"/>
                </a:lnTo>
                <a:lnTo>
                  <a:pt x="236" y="621"/>
                </a:lnTo>
                <a:lnTo>
                  <a:pt x="235" y="616"/>
                </a:lnTo>
                <a:lnTo>
                  <a:pt x="235" y="611"/>
                </a:lnTo>
                <a:lnTo>
                  <a:pt x="235" y="421"/>
                </a:lnTo>
                <a:lnTo>
                  <a:pt x="235" y="394"/>
                </a:lnTo>
                <a:lnTo>
                  <a:pt x="314" y="394"/>
                </a:lnTo>
                <a:lnTo>
                  <a:pt x="311" y="401"/>
                </a:lnTo>
                <a:lnTo>
                  <a:pt x="309" y="409"/>
                </a:lnTo>
                <a:lnTo>
                  <a:pt x="306" y="418"/>
                </a:lnTo>
                <a:lnTo>
                  <a:pt x="305" y="428"/>
                </a:lnTo>
                <a:lnTo>
                  <a:pt x="303" y="438"/>
                </a:lnTo>
                <a:lnTo>
                  <a:pt x="303" y="448"/>
                </a:lnTo>
                <a:lnTo>
                  <a:pt x="303" y="456"/>
                </a:lnTo>
                <a:lnTo>
                  <a:pt x="304" y="463"/>
                </a:lnTo>
                <a:lnTo>
                  <a:pt x="306" y="477"/>
                </a:lnTo>
                <a:lnTo>
                  <a:pt x="310" y="491"/>
                </a:lnTo>
                <a:lnTo>
                  <a:pt x="312" y="498"/>
                </a:lnTo>
                <a:lnTo>
                  <a:pt x="315" y="505"/>
                </a:lnTo>
                <a:lnTo>
                  <a:pt x="321" y="517"/>
                </a:lnTo>
                <a:lnTo>
                  <a:pt x="328" y="529"/>
                </a:lnTo>
                <a:lnTo>
                  <a:pt x="336" y="541"/>
                </a:lnTo>
                <a:lnTo>
                  <a:pt x="341" y="546"/>
                </a:lnTo>
                <a:lnTo>
                  <a:pt x="346" y="551"/>
                </a:lnTo>
                <a:lnTo>
                  <a:pt x="356" y="560"/>
                </a:lnTo>
                <a:lnTo>
                  <a:pt x="361" y="565"/>
                </a:lnTo>
                <a:lnTo>
                  <a:pt x="367" y="569"/>
                </a:lnTo>
                <a:lnTo>
                  <a:pt x="379" y="576"/>
                </a:lnTo>
                <a:lnTo>
                  <a:pt x="385" y="579"/>
                </a:lnTo>
                <a:lnTo>
                  <a:pt x="392" y="582"/>
                </a:lnTo>
                <a:lnTo>
                  <a:pt x="405" y="587"/>
                </a:lnTo>
                <a:lnTo>
                  <a:pt x="412" y="589"/>
                </a:lnTo>
                <a:lnTo>
                  <a:pt x="419" y="590"/>
                </a:lnTo>
                <a:lnTo>
                  <a:pt x="426" y="592"/>
                </a:lnTo>
                <a:lnTo>
                  <a:pt x="433" y="593"/>
                </a:lnTo>
                <a:lnTo>
                  <a:pt x="448" y="593"/>
                </a:lnTo>
                <a:lnTo>
                  <a:pt x="463" y="593"/>
                </a:lnTo>
                <a:lnTo>
                  <a:pt x="478" y="590"/>
                </a:lnTo>
                <a:lnTo>
                  <a:pt x="491" y="587"/>
                </a:lnTo>
                <a:lnTo>
                  <a:pt x="498" y="585"/>
                </a:lnTo>
                <a:lnTo>
                  <a:pt x="505" y="582"/>
                </a:lnTo>
                <a:lnTo>
                  <a:pt x="517" y="576"/>
                </a:lnTo>
                <a:lnTo>
                  <a:pt x="529" y="569"/>
                </a:lnTo>
                <a:lnTo>
                  <a:pt x="541" y="560"/>
                </a:lnTo>
                <a:lnTo>
                  <a:pt x="546" y="556"/>
                </a:lnTo>
                <a:lnTo>
                  <a:pt x="551" y="551"/>
                </a:lnTo>
                <a:lnTo>
                  <a:pt x="560" y="541"/>
                </a:lnTo>
                <a:lnTo>
                  <a:pt x="565" y="535"/>
                </a:lnTo>
                <a:lnTo>
                  <a:pt x="569" y="529"/>
                </a:lnTo>
                <a:lnTo>
                  <a:pt x="576" y="517"/>
                </a:lnTo>
                <a:lnTo>
                  <a:pt x="579" y="511"/>
                </a:lnTo>
                <a:lnTo>
                  <a:pt x="582" y="505"/>
                </a:lnTo>
                <a:lnTo>
                  <a:pt x="587" y="491"/>
                </a:lnTo>
                <a:lnTo>
                  <a:pt x="589" y="484"/>
                </a:lnTo>
                <a:lnTo>
                  <a:pt x="590" y="477"/>
                </a:lnTo>
                <a:lnTo>
                  <a:pt x="592" y="470"/>
                </a:lnTo>
                <a:lnTo>
                  <a:pt x="593" y="463"/>
                </a:lnTo>
                <a:lnTo>
                  <a:pt x="593" y="456"/>
                </a:lnTo>
                <a:lnTo>
                  <a:pt x="593" y="448"/>
                </a:lnTo>
                <a:lnTo>
                  <a:pt x="593" y="438"/>
                </a:lnTo>
                <a:lnTo>
                  <a:pt x="592" y="428"/>
                </a:lnTo>
                <a:lnTo>
                  <a:pt x="590" y="418"/>
                </a:lnTo>
                <a:lnTo>
                  <a:pt x="588" y="409"/>
                </a:lnTo>
                <a:lnTo>
                  <a:pt x="583" y="394"/>
                </a:lnTo>
                <a:lnTo>
                  <a:pt x="662" y="394"/>
                </a:lnTo>
                <a:lnTo>
                  <a:pt x="662" y="421"/>
                </a:lnTo>
                <a:lnTo>
                  <a:pt x="662" y="611"/>
                </a:lnTo>
                <a:close/>
                <a:moveTo>
                  <a:pt x="373" y="394"/>
                </a:moveTo>
                <a:lnTo>
                  <a:pt x="379" y="385"/>
                </a:lnTo>
                <a:lnTo>
                  <a:pt x="383" y="381"/>
                </a:lnTo>
                <a:lnTo>
                  <a:pt x="387" y="378"/>
                </a:lnTo>
                <a:lnTo>
                  <a:pt x="396" y="371"/>
                </a:lnTo>
                <a:lnTo>
                  <a:pt x="405" y="365"/>
                </a:lnTo>
                <a:lnTo>
                  <a:pt x="410" y="363"/>
                </a:lnTo>
                <a:lnTo>
                  <a:pt x="415" y="361"/>
                </a:lnTo>
                <a:lnTo>
                  <a:pt x="420" y="359"/>
                </a:lnTo>
                <a:lnTo>
                  <a:pt x="426" y="358"/>
                </a:lnTo>
                <a:lnTo>
                  <a:pt x="431" y="356"/>
                </a:lnTo>
                <a:lnTo>
                  <a:pt x="437" y="356"/>
                </a:lnTo>
                <a:lnTo>
                  <a:pt x="448" y="355"/>
                </a:lnTo>
                <a:lnTo>
                  <a:pt x="460" y="356"/>
                </a:lnTo>
                <a:lnTo>
                  <a:pt x="471" y="358"/>
                </a:lnTo>
                <a:lnTo>
                  <a:pt x="481" y="361"/>
                </a:lnTo>
                <a:lnTo>
                  <a:pt x="487" y="363"/>
                </a:lnTo>
                <a:lnTo>
                  <a:pt x="491" y="365"/>
                </a:lnTo>
                <a:lnTo>
                  <a:pt x="496" y="368"/>
                </a:lnTo>
                <a:lnTo>
                  <a:pt x="501" y="371"/>
                </a:lnTo>
                <a:lnTo>
                  <a:pt x="505" y="374"/>
                </a:lnTo>
                <a:lnTo>
                  <a:pt x="509" y="378"/>
                </a:lnTo>
                <a:lnTo>
                  <a:pt x="517" y="385"/>
                </a:lnTo>
                <a:lnTo>
                  <a:pt x="521" y="389"/>
                </a:lnTo>
                <a:lnTo>
                  <a:pt x="524" y="394"/>
                </a:lnTo>
                <a:lnTo>
                  <a:pt x="527" y="398"/>
                </a:lnTo>
                <a:lnTo>
                  <a:pt x="530" y="403"/>
                </a:lnTo>
                <a:lnTo>
                  <a:pt x="532" y="408"/>
                </a:lnTo>
                <a:lnTo>
                  <a:pt x="535" y="413"/>
                </a:lnTo>
                <a:lnTo>
                  <a:pt x="537" y="419"/>
                </a:lnTo>
                <a:lnTo>
                  <a:pt x="539" y="424"/>
                </a:lnTo>
                <a:lnTo>
                  <a:pt x="540" y="430"/>
                </a:lnTo>
                <a:lnTo>
                  <a:pt x="541" y="436"/>
                </a:lnTo>
                <a:lnTo>
                  <a:pt x="542" y="442"/>
                </a:lnTo>
                <a:lnTo>
                  <a:pt x="542" y="448"/>
                </a:lnTo>
                <a:lnTo>
                  <a:pt x="541" y="458"/>
                </a:lnTo>
                <a:lnTo>
                  <a:pt x="541" y="462"/>
                </a:lnTo>
                <a:lnTo>
                  <a:pt x="540" y="467"/>
                </a:lnTo>
                <a:lnTo>
                  <a:pt x="538" y="476"/>
                </a:lnTo>
                <a:lnTo>
                  <a:pt x="534" y="485"/>
                </a:lnTo>
                <a:lnTo>
                  <a:pt x="530" y="493"/>
                </a:lnTo>
                <a:lnTo>
                  <a:pt x="526" y="500"/>
                </a:lnTo>
                <a:lnTo>
                  <a:pt x="520" y="508"/>
                </a:lnTo>
                <a:lnTo>
                  <a:pt x="514" y="514"/>
                </a:lnTo>
                <a:lnTo>
                  <a:pt x="511" y="517"/>
                </a:lnTo>
                <a:lnTo>
                  <a:pt x="508" y="520"/>
                </a:lnTo>
                <a:lnTo>
                  <a:pt x="500" y="526"/>
                </a:lnTo>
                <a:lnTo>
                  <a:pt x="493" y="530"/>
                </a:lnTo>
                <a:lnTo>
                  <a:pt x="485" y="534"/>
                </a:lnTo>
                <a:lnTo>
                  <a:pt x="476" y="537"/>
                </a:lnTo>
                <a:lnTo>
                  <a:pt x="467" y="540"/>
                </a:lnTo>
                <a:lnTo>
                  <a:pt x="458" y="541"/>
                </a:lnTo>
                <a:lnTo>
                  <a:pt x="448" y="542"/>
                </a:lnTo>
                <a:lnTo>
                  <a:pt x="439" y="541"/>
                </a:lnTo>
                <a:lnTo>
                  <a:pt x="434" y="541"/>
                </a:lnTo>
                <a:lnTo>
                  <a:pt x="429" y="540"/>
                </a:lnTo>
                <a:lnTo>
                  <a:pt x="421" y="537"/>
                </a:lnTo>
                <a:lnTo>
                  <a:pt x="412" y="534"/>
                </a:lnTo>
                <a:lnTo>
                  <a:pt x="404" y="530"/>
                </a:lnTo>
                <a:lnTo>
                  <a:pt x="396" y="526"/>
                </a:lnTo>
                <a:lnTo>
                  <a:pt x="389" y="520"/>
                </a:lnTo>
                <a:lnTo>
                  <a:pt x="382" y="514"/>
                </a:lnTo>
                <a:lnTo>
                  <a:pt x="379" y="511"/>
                </a:lnTo>
                <a:lnTo>
                  <a:pt x="376" y="508"/>
                </a:lnTo>
                <a:lnTo>
                  <a:pt x="371" y="500"/>
                </a:lnTo>
                <a:lnTo>
                  <a:pt x="366" y="493"/>
                </a:lnTo>
                <a:lnTo>
                  <a:pt x="362" y="485"/>
                </a:lnTo>
                <a:lnTo>
                  <a:pt x="359" y="476"/>
                </a:lnTo>
                <a:lnTo>
                  <a:pt x="357" y="467"/>
                </a:lnTo>
                <a:lnTo>
                  <a:pt x="355" y="458"/>
                </a:lnTo>
                <a:lnTo>
                  <a:pt x="355" y="448"/>
                </a:lnTo>
                <a:lnTo>
                  <a:pt x="355" y="442"/>
                </a:lnTo>
                <a:lnTo>
                  <a:pt x="356" y="436"/>
                </a:lnTo>
                <a:lnTo>
                  <a:pt x="357" y="430"/>
                </a:lnTo>
                <a:lnTo>
                  <a:pt x="358" y="424"/>
                </a:lnTo>
                <a:lnTo>
                  <a:pt x="362" y="413"/>
                </a:lnTo>
                <a:lnTo>
                  <a:pt x="367" y="403"/>
                </a:lnTo>
                <a:lnTo>
                  <a:pt x="373" y="394"/>
                </a:lnTo>
                <a:close/>
                <a:moveTo>
                  <a:pt x="641" y="244"/>
                </a:moveTo>
                <a:lnTo>
                  <a:pt x="652" y="244"/>
                </a:lnTo>
                <a:lnTo>
                  <a:pt x="652" y="256"/>
                </a:lnTo>
                <a:lnTo>
                  <a:pt x="652" y="334"/>
                </a:lnTo>
                <a:lnTo>
                  <a:pt x="563" y="334"/>
                </a:lnTo>
                <a:lnTo>
                  <a:pt x="562" y="244"/>
                </a:lnTo>
                <a:lnTo>
                  <a:pt x="641" y="244"/>
                </a:lnTo>
                <a:close/>
                <a:moveTo>
                  <a:pt x="611" y="183"/>
                </a:moveTo>
                <a:lnTo>
                  <a:pt x="285" y="183"/>
                </a:lnTo>
                <a:lnTo>
                  <a:pt x="275" y="183"/>
                </a:lnTo>
                <a:lnTo>
                  <a:pt x="265" y="185"/>
                </a:lnTo>
                <a:lnTo>
                  <a:pt x="255" y="187"/>
                </a:lnTo>
                <a:lnTo>
                  <a:pt x="246" y="191"/>
                </a:lnTo>
                <a:lnTo>
                  <a:pt x="237" y="195"/>
                </a:lnTo>
                <a:lnTo>
                  <a:pt x="232" y="198"/>
                </a:lnTo>
                <a:lnTo>
                  <a:pt x="228" y="200"/>
                </a:lnTo>
                <a:lnTo>
                  <a:pt x="220" y="206"/>
                </a:lnTo>
                <a:lnTo>
                  <a:pt x="213" y="213"/>
                </a:lnTo>
                <a:lnTo>
                  <a:pt x="206" y="220"/>
                </a:lnTo>
                <a:lnTo>
                  <a:pt x="200" y="228"/>
                </a:lnTo>
                <a:lnTo>
                  <a:pt x="195" y="237"/>
                </a:lnTo>
                <a:lnTo>
                  <a:pt x="191" y="246"/>
                </a:lnTo>
                <a:lnTo>
                  <a:pt x="187" y="255"/>
                </a:lnTo>
                <a:lnTo>
                  <a:pt x="185" y="265"/>
                </a:lnTo>
                <a:lnTo>
                  <a:pt x="184" y="270"/>
                </a:lnTo>
                <a:lnTo>
                  <a:pt x="183" y="275"/>
                </a:lnTo>
                <a:lnTo>
                  <a:pt x="183" y="285"/>
                </a:lnTo>
                <a:lnTo>
                  <a:pt x="183" y="394"/>
                </a:lnTo>
                <a:lnTo>
                  <a:pt x="183" y="434"/>
                </a:lnTo>
                <a:lnTo>
                  <a:pt x="183" y="611"/>
                </a:lnTo>
                <a:lnTo>
                  <a:pt x="183" y="622"/>
                </a:lnTo>
                <a:lnTo>
                  <a:pt x="185" y="632"/>
                </a:lnTo>
                <a:lnTo>
                  <a:pt x="187" y="642"/>
                </a:lnTo>
                <a:lnTo>
                  <a:pt x="191" y="651"/>
                </a:lnTo>
                <a:lnTo>
                  <a:pt x="195" y="660"/>
                </a:lnTo>
                <a:lnTo>
                  <a:pt x="198" y="664"/>
                </a:lnTo>
                <a:lnTo>
                  <a:pt x="200" y="668"/>
                </a:lnTo>
                <a:lnTo>
                  <a:pt x="206" y="676"/>
                </a:lnTo>
                <a:lnTo>
                  <a:pt x="213" y="684"/>
                </a:lnTo>
                <a:lnTo>
                  <a:pt x="220" y="690"/>
                </a:lnTo>
                <a:lnTo>
                  <a:pt x="228" y="696"/>
                </a:lnTo>
                <a:lnTo>
                  <a:pt x="237" y="701"/>
                </a:lnTo>
                <a:lnTo>
                  <a:pt x="246" y="706"/>
                </a:lnTo>
                <a:lnTo>
                  <a:pt x="255" y="709"/>
                </a:lnTo>
                <a:lnTo>
                  <a:pt x="265" y="712"/>
                </a:lnTo>
                <a:lnTo>
                  <a:pt x="270" y="712"/>
                </a:lnTo>
                <a:lnTo>
                  <a:pt x="275" y="713"/>
                </a:lnTo>
                <a:lnTo>
                  <a:pt x="285" y="714"/>
                </a:lnTo>
                <a:lnTo>
                  <a:pt x="611" y="714"/>
                </a:lnTo>
                <a:lnTo>
                  <a:pt x="622" y="713"/>
                </a:lnTo>
                <a:lnTo>
                  <a:pt x="632" y="712"/>
                </a:lnTo>
                <a:lnTo>
                  <a:pt x="642" y="709"/>
                </a:lnTo>
                <a:lnTo>
                  <a:pt x="651" y="706"/>
                </a:lnTo>
                <a:lnTo>
                  <a:pt x="660" y="701"/>
                </a:lnTo>
                <a:lnTo>
                  <a:pt x="664" y="699"/>
                </a:lnTo>
                <a:lnTo>
                  <a:pt x="668" y="696"/>
                </a:lnTo>
                <a:lnTo>
                  <a:pt x="676" y="690"/>
                </a:lnTo>
                <a:lnTo>
                  <a:pt x="680" y="687"/>
                </a:lnTo>
                <a:lnTo>
                  <a:pt x="684" y="684"/>
                </a:lnTo>
                <a:lnTo>
                  <a:pt x="690" y="676"/>
                </a:lnTo>
                <a:lnTo>
                  <a:pt x="696" y="668"/>
                </a:lnTo>
                <a:lnTo>
                  <a:pt x="701" y="660"/>
                </a:lnTo>
                <a:lnTo>
                  <a:pt x="706" y="651"/>
                </a:lnTo>
                <a:lnTo>
                  <a:pt x="709" y="642"/>
                </a:lnTo>
                <a:lnTo>
                  <a:pt x="712" y="632"/>
                </a:lnTo>
                <a:lnTo>
                  <a:pt x="713" y="627"/>
                </a:lnTo>
                <a:lnTo>
                  <a:pt x="713" y="622"/>
                </a:lnTo>
                <a:lnTo>
                  <a:pt x="714" y="611"/>
                </a:lnTo>
                <a:lnTo>
                  <a:pt x="714" y="434"/>
                </a:lnTo>
                <a:lnTo>
                  <a:pt x="714" y="394"/>
                </a:lnTo>
                <a:lnTo>
                  <a:pt x="714" y="285"/>
                </a:lnTo>
                <a:lnTo>
                  <a:pt x="713" y="275"/>
                </a:lnTo>
                <a:lnTo>
                  <a:pt x="712" y="265"/>
                </a:lnTo>
                <a:lnTo>
                  <a:pt x="709" y="255"/>
                </a:lnTo>
                <a:lnTo>
                  <a:pt x="706" y="246"/>
                </a:lnTo>
                <a:lnTo>
                  <a:pt x="701" y="237"/>
                </a:lnTo>
                <a:lnTo>
                  <a:pt x="699" y="232"/>
                </a:lnTo>
                <a:lnTo>
                  <a:pt x="696" y="228"/>
                </a:lnTo>
                <a:lnTo>
                  <a:pt x="690" y="220"/>
                </a:lnTo>
                <a:lnTo>
                  <a:pt x="687" y="216"/>
                </a:lnTo>
                <a:lnTo>
                  <a:pt x="684" y="213"/>
                </a:lnTo>
                <a:lnTo>
                  <a:pt x="676" y="206"/>
                </a:lnTo>
                <a:lnTo>
                  <a:pt x="668" y="200"/>
                </a:lnTo>
                <a:lnTo>
                  <a:pt x="660" y="195"/>
                </a:lnTo>
                <a:lnTo>
                  <a:pt x="651" y="191"/>
                </a:lnTo>
                <a:lnTo>
                  <a:pt x="642" y="187"/>
                </a:lnTo>
                <a:lnTo>
                  <a:pt x="632" y="185"/>
                </a:lnTo>
                <a:lnTo>
                  <a:pt x="627" y="184"/>
                </a:lnTo>
                <a:lnTo>
                  <a:pt x="622" y="183"/>
                </a:lnTo>
                <a:lnTo>
                  <a:pt x="611" y="183"/>
                </a:lnTo>
                <a:close/>
                <a:moveTo>
                  <a:pt x="897" y="448"/>
                </a:moveTo>
                <a:lnTo>
                  <a:pt x="897" y="471"/>
                </a:lnTo>
                <a:lnTo>
                  <a:pt x="895" y="494"/>
                </a:lnTo>
                <a:lnTo>
                  <a:pt x="892" y="516"/>
                </a:lnTo>
                <a:lnTo>
                  <a:pt x="888" y="539"/>
                </a:lnTo>
                <a:lnTo>
                  <a:pt x="883" y="560"/>
                </a:lnTo>
                <a:lnTo>
                  <a:pt x="880" y="571"/>
                </a:lnTo>
                <a:lnTo>
                  <a:pt x="877" y="582"/>
                </a:lnTo>
                <a:lnTo>
                  <a:pt x="870" y="602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2"/>
                </a:lnTo>
                <a:lnTo>
                  <a:pt x="833" y="681"/>
                </a:lnTo>
                <a:lnTo>
                  <a:pt x="821" y="699"/>
                </a:lnTo>
                <a:lnTo>
                  <a:pt x="808" y="716"/>
                </a:lnTo>
                <a:lnTo>
                  <a:pt x="795" y="733"/>
                </a:lnTo>
                <a:lnTo>
                  <a:pt x="781" y="750"/>
                </a:lnTo>
                <a:lnTo>
                  <a:pt x="766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7"/>
                </a:lnTo>
                <a:lnTo>
                  <a:pt x="699" y="820"/>
                </a:lnTo>
                <a:lnTo>
                  <a:pt x="681" y="832"/>
                </a:lnTo>
                <a:lnTo>
                  <a:pt x="662" y="842"/>
                </a:lnTo>
                <a:lnTo>
                  <a:pt x="643" y="852"/>
                </a:lnTo>
                <a:lnTo>
                  <a:pt x="623" y="861"/>
                </a:lnTo>
                <a:lnTo>
                  <a:pt x="602" y="869"/>
                </a:lnTo>
                <a:lnTo>
                  <a:pt x="582" y="876"/>
                </a:lnTo>
                <a:lnTo>
                  <a:pt x="571" y="879"/>
                </a:lnTo>
                <a:lnTo>
                  <a:pt x="560" y="882"/>
                </a:lnTo>
                <a:lnTo>
                  <a:pt x="539" y="887"/>
                </a:lnTo>
                <a:lnTo>
                  <a:pt x="517" y="891"/>
                </a:lnTo>
                <a:lnTo>
                  <a:pt x="505" y="893"/>
                </a:lnTo>
                <a:lnTo>
                  <a:pt x="494" y="894"/>
                </a:lnTo>
                <a:lnTo>
                  <a:pt x="471" y="896"/>
                </a:lnTo>
                <a:lnTo>
                  <a:pt x="460" y="896"/>
                </a:lnTo>
                <a:lnTo>
                  <a:pt x="448" y="896"/>
                </a:lnTo>
                <a:lnTo>
                  <a:pt x="425" y="896"/>
                </a:lnTo>
                <a:lnTo>
                  <a:pt x="402" y="894"/>
                </a:lnTo>
                <a:lnTo>
                  <a:pt x="380" y="891"/>
                </a:lnTo>
                <a:lnTo>
                  <a:pt x="358" y="887"/>
                </a:lnTo>
                <a:lnTo>
                  <a:pt x="336" y="882"/>
                </a:lnTo>
                <a:lnTo>
                  <a:pt x="326" y="879"/>
                </a:lnTo>
                <a:lnTo>
                  <a:pt x="315" y="876"/>
                </a:lnTo>
                <a:lnTo>
                  <a:pt x="294" y="869"/>
                </a:lnTo>
                <a:lnTo>
                  <a:pt x="274" y="861"/>
                </a:lnTo>
                <a:lnTo>
                  <a:pt x="264" y="857"/>
                </a:lnTo>
                <a:lnTo>
                  <a:pt x="254" y="852"/>
                </a:lnTo>
                <a:lnTo>
                  <a:pt x="235" y="842"/>
                </a:lnTo>
                <a:lnTo>
                  <a:pt x="216" y="832"/>
                </a:lnTo>
                <a:lnTo>
                  <a:pt x="198" y="820"/>
                </a:lnTo>
                <a:lnTo>
                  <a:pt x="180" y="807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7" y="750"/>
                </a:lnTo>
                <a:lnTo>
                  <a:pt x="102" y="733"/>
                </a:lnTo>
                <a:lnTo>
                  <a:pt x="89" y="716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2"/>
                </a:lnTo>
                <a:lnTo>
                  <a:pt x="20" y="582"/>
                </a:lnTo>
                <a:lnTo>
                  <a:pt x="17" y="571"/>
                </a:lnTo>
                <a:lnTo>
                  <a:pt x="14" y="560"/>
                </a:lnTo>
                <a:lnTo>
                  <a:pt x="9" y="539"/>
                </a:lnTo>
                <a:lnTo>
                  <a:pt x="5" y="516"/>
                </a:lnTo>
                <a:lnTo>
                  <a:pt x="4" y="505"/>
                </a:lnTo>
                <a:lnTo>
                  <a:pt x="2" y="494"/>
                </a:lnTo>
                <a:lnTo>
                  <a:pt x="1" y="471"/>
                </a:lnTo>
                <a:lnTo>
                  <a:pt x="0" y="460"/>
                </a:lnTo>
                <a:lnTo>
                  <a:pt x="0" y="448"/>
                </a:lnTo>
                <a:lnTo>
                  <a:pt x="1" y="425"/>
                </a:lnTo>
                <a:lnTo>
                  <a:pt x="2" y="402"/>
                </a:lnTo>
                <a:lnTo>
                  <a:pt x="5" y="380"/>
                </a:lnTo>
                <a:lnTo>
                  <a:pt x="9" y="358"/>
                </a:lnTo>
                <a:lnTo>
                  <a:pt x="14" y="336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7" y="147"/>
                </a:lnTo>
                <a:lnTo>
                  <a:pt x="131" y="131"/>
                </a:lnTo>
                <a:lnTo>
                  <a:pt x="147" y="117"/>
                </a:lnTo>
                <a:lnTo>
                  <a:pt x="163" y="102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4"/>
                </a:lnTo>
                <a:lnTo>
                  <a:pt x="274" y="35"/>
                </a:lnTo>
                <a:lnTo>
                  <a:pt x="294" y="27"/>
                </a:lnTo>
                <a:lnTo>
                  <a:pt x="315" y="20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5"/>
                </a:lnTo>
                <a:lnTo>
                  <a:pt x="391" y="4"/>
                </a:lnTo>
                <a:lnTo>
                  <a:pt x="402" y="2"/>
                </a:lnTo>
                <a:lnTo>
                  <a:pt x="425" y="1"/>
                </a:lnTo>
                <a:lnTo>
                  <a:pt x="437" y="0"/>
                </a:lnTo>
                <a:lnTo>
                  <a:pt x="448" y="0"/>
                </a:lnTo>
                <a:lnTo>
                  <a:pt x="471" y="1"/>
                </a:lnTo>
                <a:lnTo>
                  <a:pt x="494" y="2"/>
                </a:lnTo>
                <a:lnTo>
                  <a:pt x="517" y="5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2" y="20"/>
                </a:lnTo>
                <a:lnTo>
                  <a:pt x="602" y="27"/>
                </a:lnTo>
                <a:lnTo>
                  <a:pt x="623" y="35"/>
                </a:lnTo>
                <a:lnTo>
                  <a:pt x="633" y="40"/>
                </a:lnTo>
                <a:lnTo>
                  <a:pt x="643" y="44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2"/>
                </a:lnTo>
                <a:lnTo>
                  <a:pt x="750" y="117"/>
                </a:lnTo>
                <a:lnTo>
                  <a:pt x="766" y="131"/>
                </a:lnTo>
                <a:lnTo>
                  <a:pt x="781" y="147"/>
                </a:lnTo>
                <a:lnTo>
                  <a:pt x="795" y="163"/>
                </a:lnTo>
                <a:lnTo>
                  <a:pt x="808" y="180"/>
                </a:lnTo>
                <a:lnTo>
                  <a:pt x="821" y="198"/>
                </a:lnTo>
                <a:lnTo>
                  <a:pt x="833" y="216"/>
                </a:lnTo>
                <a:lnTo>
                  <a:pt x="843" y="235"/>
                </a:lnTo>
                <a:lnTo>
                  <a:pt x="853" y="254"/>
                </a:lnTo>
                <a:lnTo>
                  <a:pt x="862" y="274"/>
                </a:lnTo>
                <a:lnTo>
                  <a:pt x="870" y="294"/>
                </a:lnTo>
                <a:lnTo>
                  <a:pt x="877" y="315"/>
                </a:lnTo>
                <a:lnTo>
                  <a:pt x="880" y="326"/>
                </a:lnTo>
                <a:lnTo>
                  <a:pt x="883" y="336"/>
                </a:lnTo>
                <a:lnTo>
                  <a:pt x="888" y="358"/>
                </a:lnTo>
                <a:lnTo>
                  <a:pt x="892" y="380"/>
                </a:lnTo>
                <a:lnTo>
                  <a:pt x="894" y="391"/>
                </a:lnTo>
                <a:lnTo>
                  <a:pt x="895" y="402"/>
                </a:lnTo>
                <a:lnTo>
                  <a:pt x="897" y="425"/>
                </a:lnTo>
                <a:lnTo>
                  <a:pt x="897" y="437"/>
                </a:lnTo>
                <a:lnTo>
                  <a:pt x="897" y="4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7">
            <a:hlinkClick r:id="rId7"/>
          </p:cNvPr>
          <p:cNvSpPr>
            <a:spLocks noChangeAspect="1" noEditPoints="1"/>
          </p:cNvSpPr>
          <p:nvPr userDrawn="1"/>
        </p:nvSpPr>
        <p:spPr bwMode="auto">
          <a:xfrm>
            <a:off x="10381125" y="5707028"/>
            <a:ext cx="288000" cy="288000"/>
          </a:xfrm>
          <a:custGeom>
            <a:avLst/>
            <a:gdLst>
              <a:gd name="T0" fmla="*/ 713 w 896"/>
              <a:gd name="T1" fmla="*/ 406 h 896"/>
              <a:gd name="T2" fmla="*/ 688 w 896"/>
              <a:gd name="T3" fmla="*/ 366 h 896"/>
              <a:gd name="T4" fmla="*/ 638 w 896"/>
              <a:gd name="T5" fmla="*/ 341 h 896"/>
              <a:gd name="T6" fmla="*/ 583 w 896"/>
              <a:gd name="T7" fmla="*/ 337 h 896"/>
              <a:gd name="T8" fmla="*/ 541 w 896"/>
              <a:gd name="T9" fmla="*/ 345 h 896"/>
              <a:gd name="T10" fmla="*/ 509 w 896"/>
              <a:gd name="T11" fmla="*/ 361 h 896"/>
              <a:gd name="T12" fmla="*/ 489 w 896"/>
              <a:gd name="T13" fmla="*/ 385 h 896"/>
              <a:gd name="T14" fmla="*/ 389 w 896"/>
              <a:gd name="T15" fmla="*/ 691 h 896"/>
              <a:gd name="T16" fmla="*/ 494 w 896"/>
              <a:gd name="T17" fmla="*/ 482 h 896"/>
              <a:gd name="T18" fmla="*/ 507 w 896"/>
              <a:gd name="T19" fmla="*/ 447 h 896"/>
              <a:gd name="T20" fmla="*/ 539 w 896"/>
              <a:gd name="T21" fmla="*/ 426 h 896"/>
              <a:gd name="T22" fmla="*/ 577 w 896"/>
              <a:gd name="T23" fmla="*/ 427 h 896"/>
              <a:gd name="T24" fmla="*/ 602 w 896"/>
              <a:gd name="T25" fmla="*/ 443 h 896"/>
              <a:gd name="T26" fmla="*/ 616 w 896"/>
              <a:gd name="T27" fmla="*/ 478 h 896"/>
              <a:gd name="T28" fmla="*/ 619 w 896"/>
              <a:gd name="T29" fmla="*/ 691 h 896"/>
              <a:gd name="T30" fmla="*/ 722 w 896"/>
              <a:gd name="T31" fmla="*/ 446 h 896"/>
              <a:gd name="T32" fmla="*/ 232 w 896"/>
              <a:gd name="T33" fmla="*/ 165 h 896"/>
              <a:gd name="T34" fmla="*/ 208 w 896"/>
              <a:gd name="T35" fmla="*/ 183 h 896"/>
              <a:gd name="T36" fmla="*/ 195 w 896"/>
              <a:gd name="T37" fmla="*/ 210 h 896"/>
              <a:gd name="T38" fmla="*/ 197 w 896"/>
              <a:gd name="T39" fmla="*/ 240 h 896"/>
              <a:gd name="T40" fmla="*/ 212 w 896"/>
              <a:gd name="T41" fmla="*/ 266 h 896"/>
              <a:gd name="T42" fmla="*/ 238 w 896"/>
              <a:gd name="T43" fmla="*/ 281 h 896"/>
              <a:gd name="T44" fmla="*/ 269 w 896"/>
              <a:gd name="T45" fmla="*/ 283 h 896"/>
              <a:gd name="T46" fmla="*/ 296 w 896"/>
              <a:gd name="T47" fmla="*/ 270 h 896"/>
              <a:gd name="T48" fmla="*/ 313 w 896"/>
              <a:gd name="T49" fmla="*/ 246 h 896"/>
              <a:gd name="T50" fmla="*/ 318 w 896"/>
              <a:gd name="T51" fmla="*/ 216 h 896"/>
              <a:gd name="T52" fmla="*/ 308 w 896"/>
              <a:gd name="T53" fmla="*/ 187 h 896"/>
              <a:gd name="T54" fmla="*/ 286 w 896"/>
              <a:gd name="T55" fmla="*/ 168 h 896"/>
              <a:gd name="T56" fmla="*/ 256 w 896"/>
              <a:gd name="T57" fmla="*/ 160 h 896"/>
              <a:gd name="T58" fmla="*/ 318 w 896"/>
              <a:gd name="T59" fmla="*/ 337 h 896"/>
              <a:gd name="T60" fmla="*/ 894 w 896"/>
              <a:gd name="T61" fmla="*/ 494 h 896"/>
              <a:gd name="T62" fmla="*/ 876 w 896"/>
              <a:gd name="T63" fmla="*/ 582 h 896"/>
              <a:gd name="T64" fmla="*/ 842 w 896"/>
              <a:gd name="T65" fmla="*/ 662 h 896"/>
              <a:gd name="T66" fmla="*/ 780 w 896"/>
              <a:gd name="T67" fmla="*/ 750 h 896"/>
              <a:gd name="T68" fmla="*/ 699 w 896"/>
              <a:gd name="T69" fmla="*/ 820 h 896"/>
              <a:gd name="T70" fmla="*/ 602 w 896"/>
              <a:gd name="T71" fmla="*/ 869 h 896"/>
              <a:gd name="T72" fmla="*/ 516 w 896"/>
              <a:gd name="T73" fmla="*/ 891 h 896"/>
              <a:gd name="T74" fmla="*/ 448 w 896"/>
              <a:gd name="T75" fmla="*/ 896 h 896"/>
              <a:gd name="T76" fmla="*/ 336 w 896"/>
              <a:gd name="T77" fmla="*/ 882 h 896"/>
              <a:gd name="T78" fmla="*/ 264 w 896"/>
              <a:gd name="T79" fmla="*/ 857 h 896"/>
              <a:gd name="T80" fmla="*/ 180 w 896"/>
              <a:gd name="T81" fmla="*/ 807 h 896"/>
              <a:gd name="T82" fmla="*/ 102 w 896"/>
              <a:gd name="T83" fmla="*/ 733 h 896"/>
              <a:gd name="T84" fmla="*/ 44 w 896"/>
              <a:gd name="T85" fmla="*/ 643 h 896"/>
              <a:gd name="T86" fmla="*/ 14 w 896"/>
              <a:gd name="T87" fmla="*/ 560 h 896"/>
              <a:gd name="T88" fmla="*/ 1 w 896"/>
              <a:gd name="T89" fmla="*/ 471 h 896"/>
              <a:gd name="T90" fmla="*/ 5 w 896"/>
              <a:gd name="T91" fmla="*/ 380 h 896"/>
              <a:gd name="T92" fmla="*/ 27 w 896"/>
              <a:gd name="T93" fmla="*/ 294 h 896"/>
              <a:gd name="T94" fmla="*/ 65 w 896"/>
              <a:gd name="T95" fmla="*/ 216 h 896"/>
              <a:gd name="T96" fmla="*/ 131 w 896"/>
              <a:gd name="T97" fmla="*/ 131 h 896"/>
              <a:gd name="T98" fmla="*/ 216 w 896"/>
              <a:gd name="T99" fmla="*/ 65 h 896"/>
              <a:gd name="T100" fmla="*/ 315 w 896"/>
              <a:gd name="T101" fmla="*/ 20 h 896"/>
              <a:gd name="T102" fmla="*/ 391 w 896"/>
              <a:gd name="T103" fmla="*/ 4 h 896"/>
              <a:gd name="T104" fmla="*/ 471 w 896"/>
              <a:gd name="T105" fmla="*/ 1 h 896"/>
              <a:gd name="T106" fmla="*/ 571 w 896"/>
              <a:gd name="T107" fmla="*/ 17 h 896"/>
              <a:gd name="T108" fmla="*/ 642 w 896"/>
              <a:gd name="T109" fmla="*/ 44 h 896"/>
              <a:gd name="T110" fmla="*/ 733 w 896"/>
              <a:gd name="T111" fmla="*/ 102 h 896"/>
              <a:gd name="T112" fmla="*/ 807 w 896"/>
              <a:gd name="T113" fmla="*/ 180 h 896"/>
              <a:gd name="T114" fmla="*/ 861 w 896"/>
              <a:gd name="T115" fmla="*/ 274 h 896"/>
              <a:gd name="T116" fmla="*/ 887 w 896"/>
              <a:gd name="T117" fmla="*/ 358 h 896"/>
              <a:gd name="T118" fmla="*/ 896 w 896"/>
              <a:gd name="T119" fmla="*/ 43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6" h="896">
                <a:moveTo>
                  <a:pt x="722" y="446"/>
                </a:moveTo>
                <a:lnTo>
                  <a:pt x="721" y="433"/>
                </a:lnTo>
                <a:lnTo>
                  <a:pt x="718" y="422"/>
                </a:lnTo>
                <a:lnTo>
                  <a:pt x="715" y="411"/>
                </a:lnTo>
                <a:lnTo>
                  <a:pt x="713" y="406"/>
                </a:lnTo>
                <a:lnTo>
                  <a:pt x="711" y="401"/>
                </a:lnTo>
                <a:lnTo>
                  <a:pt x="707" y="391"/>
                </a:lnTo>
                <a:lnTo>
                  <a:pt x="702" y="382"/>
                </a:lnTo>
                <a:lnTo>
                  <a:pt x="695" y="374"/>
                </a:lnTo>
                <a:lnTo>
                  <a:pt x="688" y="366"/>
                </a:lnTo>
                <a:lnTo>
                  <a:pt x="680" y="360"/>
                </a:lnTo>
                <a:lnTo>
                  <a:pt x="671" y="354"/>
                </a:lnTo>
                <a:lnTo>
                  <a:pt x="661" y="349"/>
                </a:lnTo>
                <a:lnTo>
                  <a:pt x="650" y="345"/>
                </a:lnTo>
                <a:lnTo>
                  <a:pt x="638" y="341"/>
                </a:lnTo>
                <a:lnTo>
                  <a:pt x="624" y="339"/>
                </a:lnTo>
                <a:lnTo>
                  <a:pt x="617" y="338"/>
                </a:lnTo>
                <a:lnTo>
                  <a:pt x="609" y="337"/>
                </a:lnTo>
                <a:lnTo>
                  <a:pt x="593" y="337"/>
                </a:lnTo>
                <a:lnTo>
                  <a:pt x="583" y="337"/>
                </a:lnTo>
                <a:lnTo>
                  <a:pt x="574" y="338"/>
                </a:lnTo>
                <a:lnTo>
                  <a:pt x="565" y="339"/>
                </a:lnTo>
                <a:lnTo>
                  <a:pt x="556" y="341"/>
                </a:lnTo>
                <a:lnTo>
                  <a:pt x="548" y="342"/>
                </a:lnTo>
                <a:lnTo>
                  <a:pt x="541" y="345"/>
                </a:lnTo>
                <a:lnTo>
                  <a:pt x="533" y="347"/>
                </a:lnTo>
                <a:lnTo>
                  <a:pt x="527" y="350"/>
                </a:lnTo>
                <a:lnTo>
                  <a:pt x="520" y="354"/>
                </a:lnTo>
                <a:lnTo>
                  <a:pt x="514" y="357"/>
                </a:lnTo>
                <a:lnTo>
                  <a:pt x="509" y="361"/>
                </a:lnTo>
                <a:lnTo>
                  <a:pt x="504" y="366"/>
                </a:lnTo>
                <a:lnTo>
                  <a:pt x="500" y="370"/>
                </a:lnTo>
                <a:lnTo>
                  <a:pt x="496" y="375"/>
                </a:lnTo>
                <a:lnTo>
                  <a:pt x="492" y="380"/>
                </a:lnTo>
                <a:lnTo>
                  <a:pt x="489" y="385"/>
                </a:lnTo>
                <a:lnTo>
                  <a:pt x="488" y="385"/>
                </a:lnTo>
                <a:lnTo>
                  <a:pt x="488" y="337"/>
                </a:lnTo>
                <a:lnTo>
                  <a:pt x="389" y="337"/>
                </a:lnTo>
                <a:lnTo>
                  <a:pt x="389" y="405"/>
                </a:lnTo>
                <a:lnTo>
                  <a:pt x="389" y="691"/>
                </a:lnTo>
                <a:lnTo>
                  <a:pt x="492" y="691"/>
                </a:lnTo>
                <a:lnTo>
                  <a:pt x="492" y="515"/>
                </a:lnTo>
                <a:lnTo>
                  <a:pt x="493" y="498"/>
                </a:lnTo>
                <a:lnTo>
                  <a:pt x="493" y="490"/>
                </a:lnTo>
                <a:lnTo>
                  <a:pt x="494" y="482"/>
                </a:lnTo>
                <a:lnTo>
                  <a:pt x="496" y="474"/>
                </a:lnTo>
                <a:lnTo>
                  <a:pt x="498" y="466"/>
                </a:lnTo>
                <a:lnTo>
                  <a:pt x="500" y="459"/>
                </a:lnTo>
                <a:lnTo>
                  <a:pt x="504" y="453"/>
                </a:lnTo>
                <a:lnTo>
                  <a:pt x="507" y="447"/>
                </a:lnTo>
                <a:lnTo>
                  <a:pt x="512" y="441"/>
                </a:lnTo>
                <a:lnTo>
                  <a:pt x="517" y="436"/>
                </a:lnTo>
                <a:lnTo>
                  <a:pt x="524" y="432"/>
                </a:lnTo>
                <a:lnTo>
                  <a:pt x="531" y="429"/>
                </a:lnTo>
                <a:lnTo>
                  <a:pt x="539" y="426"/>
                </a:lnTo>
                <a:lnTo>
                  <a:pt x="543" y="426"/>
                </a:lnTo>
                <a:lnTo>
                  <a:pt x="548" y="425"/>
                </a:lnTo>
                <a:lnTo>
                  <a:pt x="558" y="424"/>
                </a:lnTo>
                <a:lnTo>
                  <a:pt x="568" y="425"/>
                </a:lnTo>
                <a:lnTo>
                  <a:pt x="577" y="427"/>
                </a:lnTo>
                <a:lnTo>
                  <a:pt x="585" y="430"/>
                </a:lnTo>
                <a:lnTo>
                  <a:pt x="588" y="431"/>
                </a:lnTo>
                <a:lnTo>
                  <a:pt x="591" y="433"/>
                </a:lnTo>
                <a:lnTo>
                  <a:pt x="597" y="438"/>
                </a:lnTo>
                <a:lnTo>
                  <a:pt x="602" y="443"/>
                </a:lnTo>
                <a:lnTo>
                  <a:pt x="606" y="449"/>
                </a:lnTo>
                <a:lnTo>
                  <a:pt x="610" y="456"/>
                </a:lnTo>
                <a:lnTo>
                  <a:pt x="612" y="463"/>
                </a:lnTo>
                <a:lnTo>
                  <a:pt x="614" y="471"/>
                </a:lnTo>
                <a:lnTo>
                  <a:pt x="616" y="478"/>
                </a:lnTo>
                <a:lnTo>
                  <a:pt x="617" y="486"/>
                </a:lnTo>
                <a:lnTo>
                  <a:pt x="618" y="495"/>
                </a:lnTo>
                <a:lnTo>
                  <a:pt x="619" y="503"/>
                </a:lnTo>
                <a:lnTo>
                  <a:pt x="619" y="518"/>
                </a:lnTo>
                <a:lnTo>
                  <a:pt x="619" y="691"/>
                </a:lnTo>
                <a:lnTo>
                  <a:pt x="725" y="691"/>
                </a:lnTo>
                <a:lnTo>
                  <a:pt x="725" y="496"/>
                </a:lnTo>
                <a:lnTo>
                  <a:pt x="724" y="470"/>
                </a:lnTo>
                <a:lnTo>
                  <a:pt x="724" y="458"/>
                </a:lnTo>
                <a:lnTo>
                  <a:pt x="722" y="446"/>
                </a:lnTo>
                <a:close/>
                <a:moveTo>
                  <a:pt x="256" y="160"/>
                </a:moveTo>
                <a:lnTo>
                  <a:pt x="250" y="160"/>
                </a:lnTo>
                <a:lnTo>
                  <a:pt x="244" y="161"/>
                </a:lnTo>
                <a:lnTo>
                  <a:pt x="238" y="163"/>
                </a:lnTo>
                <a:lnTo>
                  <a:pt x="232" y="165"/>
                </a:lnTo>
                <a:lnTo>
                  <a:pt x="227" y="168"/>
                </a:lnTo>
                <a:lnTo>
                  <a:pt x="222" y="171"/>
                </a:lnTo>
                <a:lnTo>
                  <a:pt x="217" y="174"/>
                </a:lnTo>
                <a:lnTo>
                  <a:pt x="212" y="178"/>
                </a:lnTo>
                <a:lnTo>
                  <a:pt x="208" y="183"/>
                </a:lnTo>
                <a:lnTo>
                  <a:pt x="205" y="187"/>
                </a:lnTo>
                <a:lnTo>
                  <a:pt x="202" y="192"/>
                </a:lnTo>
                <a:lnTo>
                  <a:pt x="199" y="198"/>
                </a:lnTo>
                <a:lnTo>
                  <a:pt x="197" y="204"/>
                </a:lnTo>
                <a:lnTo>
                  <a:pt x="195" y="210"/>
                </a:lnTo>
                <a:lnTo>
                  <a:pt x="195" y="216"/>
                </a:lnTo>
                <a:lnTo>
                  <a:pt x="194" y="222"/>
                </a:lnTo>
                <a:lnTo>
                  <a:pt x="195" y="228"/>
                </a:lnTo>
                <a:lnTo>
                  <a:pt x="195" y="234"/>
                </a:lnTo>
                <a:lnTo>
                  <a:pt x="197" y="240"/>
                </a:lnTo>
                <a:lnTo>
                  <a:pt x="199" y="246"/>
                </a:lnTo>
                <a:lnTo>
                  <a:pt x="202" y="252"/>
                </a:lnTo>
                <a:lnTo>
                  <a:pt x="205" y="257"/>
                </a:lnTo>
                <a:lnTo>
                  <a:pt x="208" y="261"/>
                </a:lnTo>
                <a:lnTo>
                  <a:pt x="212" y="266"/>
                </a:lnTo>
                <a:lnTo>
                  <a:pt x="217" y="270"/>
                </a:lnTo>
                <a:lnTo>
                  <a:pt x="222" y="273"/>
                </a:lnTo>
                <a:lnTo>
                  <a:pt x="227" y="276"/>
                </a:lnTo>
                <a:lnTo>
                  <a:pt x="232" y="279"/>
                </a:lnTo>
                <a:lnTo>
                  <a:pt x="238" y="281"/>
                </a:lnTo>
                <a:lnTo>
                  <a:pt x="244" y="283"/>
                </a:lnTo>
                <a:lnTo>
                  <a:pt x="250" y="284"/>
                </a:lnTo>
                <a:lnTo>
                  <a:pt x="256" y="284"/>
                </a:lnTo>
                <a:lnTo>
                  <a:pt x="263" y="284"/>
                </a:lnTo>
                <a:lnTo>
                  <a:pt x="269" y="283"/>
                </a:lnTo>
                <a:lnTo>
                  <a:pt x="275" y="281"/>
                </a:lnTo>
                <a:lnTo>
                  <a:pt x="280" y="279"/>
                </a:lnTo>
                <a:lnTo>
                  <a:pt x="286" y="276"/>
                </a:lnTo>
                <a:lnTo>
                  <a:pt x="291" y="273"/>
                </a:lnTo>
                <a:lnTo>
                  <a:pt x="296" y="270"/>
                </a:lnTo>
                <a:lnTo>
                  <a:pt x="300" y="266"/>
                </a:lnTo>
                <a:lnTo>
                  <a:pt x="304" y="261"/>
                </a:lnTo>
                <a:lnTo>
                  <a:pt x="308" y="257"/>
                </a:lnTo>
                <a:lnTo>
                  <a:pt x="311" y="252"/>
                </a:lnTo>
                <a:lnTo>
                  <a:pt x="313" y="246"/>
                </a:lnTo>
                <a:lnTo>
                  <a:pt x="315" y="240"/>
                </a:lnTo>
                <a:lnTo>
                  <a:pt x="317" y="234"/>
                </a:lnTo>
                <a:lnTo>
                  <a:pt x="318" y="228"/>
                </a:lnTo>
                <a:lnTo>
                  <a:pt x="318" y="222"/>
                </a:lnTo>
                <a:lnTo>
                  <a:pt x="318" y="216"/>
                </a:lnTo>
                <a:lnTo>
                  <a:pt x="317" y="210"/>
                </a:lnTo>
                <a:lnTo>
                  <a:pt x="315" y="204"/>
                </a:lnTo>
                <a:lnTo>
                  <a:pt x="313" y="198"/>
                </a:lnTo>
                <a:lnTo>
                  <a:pt x="311" y="192"/>
                </a:lnTo>
                <a:lnTo>
                  <a:pt x="308" y="187"/>
                </a:lnTo>
                <a:lnTo>
                  <a:pt x="304" y="183"/>
                </a:lnTo>
                <a:lnTo>
                  <a:pt x="300" y="178"/>
                </a:lnTo>
                <a:lnTo>
                  <a:pt x="296" y="174"/>
                </a:lnTo>
                <a:lnTo>
                  <a:pt x="291" y="171"/>
                </a:lnTo>
                <a:lnTo>
                  <a:pt x="286" y="168"/>
                </a:lnTo>
                <a:lnTo>
                  <a:pt x="280" y="165"/>
                </a:lnTo>
                <a:lnTo>
                  <a:pt x="275" y="163"/>
                </a:lnTo>
                <a:lnTo>
                  <a:pt x="269" y="161"/>
                </a:lnTo>
                <a:lnTo>
                  <a:pt x="263" y="160"/>
                </a:lnTo>
                <a:lnTo>
                  <a:pt x="256" y="160"/>
                </a:lnTo>
                <a:close/>
                <a:moveTo>
                  <a:pt x="194" y="431"/>
                </a:moveTo>
                <a:lnTo>
                  <a:pt x="194" y="691"/>
                </a:lnTo>
                <a:lnTo>
                  <a:pt x="318" y="691"/>
                </a:lnTo>
                <a:lnTo>
                  <a:pt x="318" y="410"/>
                </a:lnTo>
                <a:lnTo>
                  <a:pt x="318" y="337"/>
                </a:lnTo>
                <a:lnTo>
                  <a:pt x="194" y="337"/>
                </a:lnTo>
                <a:lnTo>
                  <a:pt x="194" y="431"/>
                </a:lnTo>
                <a:close/>
                <a:moveTo>
                  <a:pt x="896" y="448"/>
                </a:moveTo>
                <a:lnTo>
                  <a:pt x="896" y="471"/>
                </a:lnTo>
                <a:lnTo>
                  <a:pt x="894" y="494"/>
                </a:lnTo>
                <a:lnTo>
                  <a:pt x="891" y="516"/>
                </a:lnTo>
                <a:lnTo>
                  <a:pt x="887" y="539"/>
                </a:lnTo>
                <a:lnTo>
                  <a:pt x="882" y="560"/>
                </a:lnTo>
                <a:lnTo>
                  <a:pt x="879" y="571"/>
                </a:lnTo>
                <a:lnTo>
                  <a:pt x="876" y="582"/>
                </a:lnTo>
                <a:lnTo>
                  <a:pt x="869" y="602"/>
                </a:lnTo>
                <a:lnTo>
                  <a:pt x="861" y="623"/>
                </a:lnTo>
                <a:lnTo>
                  <a:pt x="857" y="633"/>
                </a:lnTo>
                <a:lnTo>
                  <a:pt x="852" y="643"/>
                </a:lnTo>
                <a:lnTo>
                  <a:pt x="842" y="662"/>
                </a:lnTo>
                <a:lnTo>
                  <a:pt x="831" y="681"/>
                </a:lnTo>
                <a:lnTo>
                  <a:pt x="820" y="699"/>
                </a:lnTo>
                <a:lnTo>
                  <a:pt x="807" y="716"/>
                </a:lnTo>
                <a:lnTo>
                  <a:pt x="794" y="733"/>
                </a:lnTo>
                <a:lnTo>
                  <a:pt x="780" y="750"/>
                </a:lnTo>
                <a:lnTo>
                  <a:pt x="765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7"/>
                </a:lnTo>
                <a:lnTo>
                  <a:pt x="699" y="820"/>
                </a:lnTo>
                <a:lnTo>
                  <a:pt x="681" y="832"/>
                </a:lnTo>
                <a:lnTo>
                  <a:pt x="662" y="842"/>
                </a:lnTo>
                <a:lnTo>
                  <a:pt x="642" y="852"/>
                </a:lnTo>
                <a:lnTo>
                  <a:pt x="623" y="861"/>
                </a:lnTo>
                <a:lnTo>
                  <a:pt x="602" y="869"/>
                </a:lnTo>
                <a:lnTo>
                  <a:pt x="581" y="876"/>
                </a:lnTo>
                <a:lnTo>
                  <a:pt x="571" y="879"/>
                </a:lnTo>
                <a:lnTo>
                  <a:pt x="560" y="882"/>
                </a:lnTo>
                <a:lnTo>
                  <a:pt x="539" y="887"/>
                </a:lnTo>
                <a:lnTo>
                  <a:pt x="516" y="891"/>
                </a:lnTo>
                <a:lnTo>
                  <a:pt x="505" y="893"/>
                </a:lnTo>
                <a:lnTo>
                  <a:pt x="494" y="894"/>
                </a:lnTo>
                <a:lnTo>
                  <a:pt x="471" y="896"/>
                </a:lnTo>
                <a:lnTo>
                  <a:pt x="460" y="896"/>
                </a:lnTo>
                <a:lnTo>
                  <a:pt x="448" y="896"/>
                </a:lnTo>
                <a:lnTo>
                  <a:pt x="425" y="896"/>
                </a:lnTo>
                <a:lnTo>
                  <a:pt x="402" y="894"/>
                </a:lnTo>
                <a:lnTo>
                  <a:pt x="380" y="891"/>
                </a:lnTo>
                <a:lnTo>
                  <a:pt x="358" y="887"/>
                </a:lnTo>
                <a:lnTo>
                  <a:pt x="336" y="882"/>
                </a:lnTo>
                <a:lnTo>
                  <a:pt x="326" y="879"/>
                </a:lnTo>
                <a:lnTo>
                  <a:pt x="315" y="876"/>
                </a:lnTo>
                <a:lnTo>
                  <a:pt x="294" y="869"/>
                </a:lnTo>
                <a:lnTo>
                  <a:pt x="274" y="861"/>
                </a:lnTo>
                <a:lnTo>
                  <a:pt x="264" y="857"/>
                </a:lnTo>
                <a:lnTo>
                  <a:pt x="254" y="852"/>
                </a:lnTo>
                <a:lnTo>
                  <a:pt x="235" y="842"/>
                </a:lnTo>
                <a:lnTo>
                  <a:pt x="216" y="832"/>
                </a:lnTo>
                <a:lnTo>
                  <a:pt x="198" y="820"/>
                </a:lnTo>
                <a:lnTo>
                  <a:pt x="180" y="807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6" y="750"/>
                </a:lnTo>
                <a:lnTo>
                  <a:pt x="102" y="733"/>
                </a:lnTo>
                <a:lnTo>
                  <a:pt x="89" y="716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2"/>
                </a:lnTo>
                <a:lnTo>
                  <a:pt x="20" y="582"/>
                </a:lnTo>
                <a:lnTo>
                  <a:pt x="17" y="571"/>
                </a:lnTo>
                <a:lnTo>
                  <a:pt x="14" y="560"/>
                </a:lnTo>
                <a:lnTo>
                  <a:pt x="9" y="539"/>
                </a:lnTo>
                <a:lnTo>
                  <a:pt x="5" y="516"/>
                </a:lnTo>
                <a:lnTo>
                  <a:pt x="4" y="505"/>
                </a:lnTo>
                <a:lnTo>
                  <a:pt x="2" y="494"/>
                </a:lnTo>
                <a:lnTo>
                  <a:pt x="1" y="471"/>
                </a:lnTo>
                <a:lnTo>
                  <a:pt x="0" y="460"/>
                </a:lnTo>
                <a:lnTo>
                  <a:pt x="0" y="448"/>
                </a:lnTo>
                <a:lnTo>
                  <a:pt x="1" y="425"/>
                </a:lnTo>
                <a:lnTo>
                  <a:pt x="2" y="402"/>
                </a:lnTo>
                <a:lnTo>
                  <a:pt x="5" y="380"/>
                </a:lnTo>
                <a:lnTo>
                  <a:pt x="9" y="358"/>
                </a:lnTo>
                <a:lnTo>
                  <a:pt x="14" y="336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6" y="147"/>
                </a:lnTo>
                <a:lnTo>
                  <a:pt x="131" y="131"/>
                </a:lnTo>
                <a:lnTo>
                  <a:pt x="147" y="117"/>
                </a:lnTo>
                <a:lnTo>
                  <a:pt x="163" y="102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4"/>
                </a:lnTo>
                <a:lnTo>
                  <a:pt x="274" y="35"/>
                </a:lnTo>
                <a:lnTo>
                  <a:pt x="294" y="27"/>
                </a:lnTo>
                <a:lnTo>
                  <a:pt x="315" y="20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5"/>
                </a:lnTo>
                <a:lnTo>
                  <a:pt x="391" y="4"/>
                </a:lnTo>
                <a:lnTo>
                  <a:pt x="402" y="2"/>
                </a:lnTo>
                <a:lnTo>
                  <a:pt x="425" y="1"/>
                </a:lnTo>
                <a:lnTo>
                  <a:pt x="437" y="0"/>
                </a:lnTo>
                <a:lnTo>
                  <a:pt x="448" y="0"/>
                </a:lnTo>
                <a:lnTo>
                  <a:pt x="471" y="1"/>
                </a:lnTo>
                <a:lnTo>
                  <a:pt x="494" y="2"/>
                </a:lnTo>
                <a:lnTo>
                  <a:pt x="516" y="5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1" y="20"/>
                </a:lnTo>
                <a:lnTo>
                  <a:pt x="602" y="27"/>
                </a:lnTo>
                <a:lnTo>
                  <a:pt x="623" y="35"/>
                </a:lnTo>
                <a:lnTo>
                  <a:pt x="633" y="40"/>
                </a:lnTo>
                <a:lnTo>
                  <a:pt x="642" y="44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2"/>
                </a:lnTo>
                <a:lnTo>
                  <a:pt x="750" y="117"/>
                </a:lnTo>
                <a:lnTo>
                  <a:pt x="765" y="131"/>
                </a:lnTo>
                <a:lnTo>
                  <a:pt x="780" y="147"/>
                </a:lnTo>
                <a:lnTo>
                  <a:pt x="794" y="163"/>
                </a:lnTo>
                <a:lnTo>
                  <a:pt x="807" y="180"/>
                </a:lnTo>
                <a:lnTo>
                  <a:pt x="820" y="198"/>
                </a:lnTo>
                <a:lnTo>
                  <a:pt x="831" y="216"/>
                </a:lnTo>
                <a:lnTo>
                  <a:pt x="842" y="235"/>
                </a:lnTo>
                <a:lnTo>
                  <a:pt x="852" y="254"/>
                </a:lnTo>
                <a:lnTo>
                  <a:pt x="861" y="274"/>
                </a:lnTo>
                <a:lnTo>
                  <a:pt x="869" y="294"/>
                </a:lnTo>
                <a:lnTo>
                  <a:pt x="876" y="315"/>
                </a:lnTo>
                <a:lnTo>
                  <a:pt x="879" y="326"/>
                </a:lnTo>
                <a:lnTo>
                  <a:pt x="882" y="336"/>
                </a:lnTo>
                <a:lnTo>
                  <a:pt x="887" y="358"/>
                </a:lnTo>
                <a:lnTo>
                  <a:pt x="891" y="380"/>
                </a:lnTo>
                <a:lnTo>
                  <a:pt x="893" y="391"/>
                </a:lnTo>
                <a:lnTo>
                  <a:pt x="894" y="402"/>
                </a:lnTo>
                <a:lnTo>
                  <a:pt x="896" y="425"/>
                </a:lnTo>
                <a:lnTo>
                  <a:pt x="896" y="437"/>
                </a:lnTo>
                <a:lnTo>
                  <a:pt x="896" y="4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8">
            <a:hlinkClick r:id="rId8"/>
          </p:cNvPr>
          <p:cNvSpPr>
            <a:spLocks noChangeAspect="1" noEditPoints="1"/>
          </p:cNvSpPr>
          <p:nvPr userDrawn="1"/>
        </p:nvSpPr>
        <p:spPr bwMode="auto">
          <a:xfrm>
            <a:off x="10813826" y="5707028"/>
            <a:ext cx="287359" cy="288000"/>
          </a:xfrm>
          <a:custGeom>
            <a:avLst/>
            <a:gdLst>
              <a:gd name="T0" fmla="*/ 458 w 896"/>
              <a:gd name="T1" fmla="*/ 401 h 898"/>
              <a:gd name="T2" fmla="*/ 701 w 896"/>
              <a:gd name="T3" fmla="*/ 309 h 898"/>
              <a:gd name="T4" fmla="*/ 687 w 896"/>
              <a:gd name="T5" fmla="*/ 284 h 898"/>
              <a:gd name="T6" fmla="*/ 664 w 896"/>
              <a:gd name="T7" fmla="*/ 267 h 898"/>
              <a:gd name="T8" fmla="*/ 605 w 896"/>
              <a:gd name="T9" fmla="*/ 259 h 898"/>
              <a:gd name="T10" fmla="*/ 430 w 896"/>
              <a:gd name="T11" fmla="*/ 255 h 898"/>
              <a:gd name="T12" fmla="*/ 292 w 896"/>
              <a:gd name="T13" fmla="*/ 259 h 898"/>
              <a:gd name="T14" fmla="*/ 232 w 896"/>
              <a:gd name="T15" fmla="*/ 267 h 898"/>
              <a:gd name="T16" fmla="*/ 209 w 896"/>
              <a:gd name="T17" fmla="*/ 284 h 898"/>
              <a:gd name="T18" fmla="*/ 195 w 896"/>
              <a:gd name="T19" fmla="*/ 309 h 898"/>
              <a:gd name="T20" fmla="*/ 185 w 896"/>
              <a:gd name="T21" fmla="*/ 367 h 898"/>
              <a:gd name="T22" fmla="*/ 183 w 896"/>
              <a:gd name="T23" fmla="*/ 471 h 898"/>
              <a:gd name="T24" fmla="*/ 188 w 896"/>
              <a:gd name="T25" fmla="*/ 560 h 898"/>
              <a:gd name="T26" fmla="*/ 201 w 896"/>
              <a:gd name="T27" fmla="*/ 604 h 898"/>
              <a:gd name="T28" fmla="*/ 225 w 896"/>
              <a:gd name="T29" fmla="*/ 628 h 898"/>
              <a:gd name="T30" fmla="*/ 268 w 896"/>
              <a:gd name="T31" fmla="*/ 639 h 898"/>
              <a:gd name="T32" fmla="*/ 467 w 896"/>
              <a:gd name="T33" fmla="*/ 644 h 898"/>
              <a:gd name="T34" fmla="*/ 605 w 896"/>
              <a:gd name="T35" fmla="*/ 641 h 898"/>
              <a:gd name="T36" fmla="*/ 664 w 896"/>
              <a:gd name="T37" fmla="*/ 632 h 898"/>
              <a:gd name="T38" fmla="*/ 687 w 896"/>
              <a:gd name="T39" fmla="*/ 615 h 898"/>
              <a:gd name="T40" fmla="*/ 701 w 896"/>
              <a:gd name="T41" fmla="*/ 590 h 898"/>
              <a:gd name="T42" fmla="*/ 711 w 896"/>
              <a:gd name="T43" fmla="*/ 532 h 898"/>
              <a:gd name="T44" fmla="*/ 714 w 896"/>
              <a:gd name="T45" fmla="*/ 429 h 898"/>
              <a:gd name="T46" fmla="*/ 708 w 896"/>
              <a:gd name="T47" fmla="*/ 339 h 898"/>
              <a:gd name="T48" fmla="*/ 887 w 896"/>
              <a:gd name="T49" fmla="*/ 539 h 898"/>
              <a:gd name="T50" fmla="*/ 861 w 896"/>
              <a:gd name="T51" fmla="*/ 623 h 898"/>
              <a:gd name="T52" fmla="*/ 820 w 896"/>
              <a:gd name="T53" fmla="*/ 699 h 898"/>
              <a:gd name="T54" fmla="*/ 749 w 896"/>
              <a:gd name="T55" fmla="*/ 780 h 898"/>
              <a:gd name="T56" fmla="*/ 662 w 896"/>
              <a:gd name="T57" fmla="*/ 844 h 898"/>
              <a:gd name="T58" fmla="*/ 571 w 896"/>
              <a:gd name="T59" fmla="*/ 881 h 898"/>
              <a:gd name="T60" fmla="*/ 494 w 896"/>
              <a:gd name="T61" fmla="*/ 895 h 898"/>
              <a:gd name="T62" fmla="*/ 402 w 896"/>
              <a:gd name="T63" fmla="*/ 895 h 898"/>
              <a:gd name="T64" fmla="*/ 315 w 896"/>
              <a:gd name="T65" fmla="*/ 878 h 898"/>
              <a:gd name="T66" fmla="*/ 235 w 896"/>
              <a:gd name="T67" fmla="*/ 844 h 898"/>
              <a:gd name="T68" fmla="*/ 147 w 896"/>
              <a:gd name="T69" fmla="*/ 780 h 898"/>
              <a:gd name="T70" fmla="*/ 77 w 896"/>
              <a:gd name="T71" fmla="*/ 699 h 898"/>
              <a:gd name="T72" fmla="*/ 27 w 896"/>
              <a:gd name="T73" fmla="*/ 603 h 898"/>
              <a:gd name="T74" fmla="*/ 5 w 896"/>
              <a:gd name="T75" fmla="*/ 517 h 898"/>
              <a:gd name="T76" fmla="*/ 0 w 896"/>
              <a:gd name="T77" fmla="*/ 449 h 898"/>
              <a:gd name="T78" fmla="*/ 14 w 896"/>
              <a:gd name="T79" fmla="*/ 337 h 898"/>
              <a:gd name="T80" fmla="*/ 40 w 896"/>
              <a:gd name="T81" fmla="*/ 264 h 898"/>
              <a:gd name="T82" fmla="*/ 89 w 896"/>
              <a:gd name="T83" fmla="*/ 180 h 898"/>
              <a:gd name="T84" fmla="*/ 163 w 896"/>
              <a:gd name="T85" fmla="*/ 103 h 898"/>
              <a:gd name="T86" fmla="*/ 254 w 896"/>
              <a:gd name="T87" fmla="*/ 45 h 898"/>
              <a:gd name="T88" fmla="*/ 336 w 896"/>
              <a:gd name="T89" fmla="*/ 14 h 898"/>
              <a:gd name="T90" fmla="*/ 425 w 896"/>
              <a:gd name="T91" fmla="*/ 1 h 898"/>
              <a:gd name="T92" fmla="*/ 516 w 896"/>
              <a:gd name="T93" fmla="*/ 6 h 898"/>
              <a:gd name="T94" fmla="*/ 602 w 896"/>
              <a:gd name="T95" fmla="*/ 28 h 898"/>
              <a:gd name="T96" fmla="*/ 681 w 896"/>
              <a:gd name="T97" fmla="*/ 65 h 898"/>
              <a:gd name="T98" fmla="*/ 765 w 896"/>
              <a:gd name="T99" fmla="*/ 132 h 898"/>
              <a:gd name="T100" fmla="*/ 831 w 896"/>
              <a:gd name="T101" fmla="*/ 216 h 898"/>
              <a:gd name="T102" fmla="*/ 876 w 896"/>
              <a:gd name="T103" fmla="*/ 315 h 898"/>
              <a:gd name="T104" fmla="*/ 893 w 896"/>
              <a:gd name="T105" fmla="*/ 391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6" h="898">
                <a:moveTo>
                  <a:pt x="537" y="444"/>
                </a:moveTo>
                <a:lnTo>
                  <a:pt x="393" y="522"/>
                </a:lnTo>
                <a:lnTo>
                  <a:pt x="393" y="402"/>
                </a:lnTo>
                <a:lnTo>
                  <a:pt x="393" y="366"/>
                </a:lnTo>
                <a:lnTo>
                  <a:pt x="458" y="401"/>
                </a:lnTo>
                <a:lnTo>
                  <a:pt x="537" y="444"/>
                </a:lnTo>
                <a:close/>
                <a:moveTo>
                  <a:pt x="708" y="339"/>
                </a:moveTo>
                <a:lnTo>
                  <a:pt x="707" y="333"/>
                </a:lnTo>
                <a:lnTo>
                  <a:pt x="704" y="318"/>
                </a:lnTo>
                <a:lnTo>
                  <a:pt x="701" y="309"/>
                </a:lnTo>
                <a:lnTo>
                  <a:pt x="699" y="304"/>
                </a:lnTo>
                <a:lnTo>
                  <a:pt x="697" y="300"/>
                </a:lnTo>
                <a:lnTo>
                  <a:pt x="695" y="295"/>
                </a:lnTo>
                <a:lnTo>
                  <a:pt x="693" y="291"/>
                </a:lnTo>
                <a:lnTo>
                  <a:pt x="687" y="284"/>
                </a:lnTo>
                <a:lnTo>
                  <a:pt x="683" y="280"/>
                </a:lnTo>
                <a:lnTo>
                  <a:pt x="679" y="277"/>
                </a:lnTo>
                <a:lnTo>
                  <a:pt x="672" y="271"/>
                </a:lnTo>
                <a:lnTo>
                  <a:pt x="668" y="269"/>
                </a:lnTo>
                <a:lnTo>
                  <a:pt x="664" y="267"/>
                </a:lnTo>
                <a:lnTo>
                  <a:pt x="657" y="265"/>
                </a:lnTo>
                <a:lnTo>
                  <a:pt x="650" y="263"/>
                </a:lnTo>
                <a:lnTo>
                  <a:pt x="644" y="262"/>
                </a:lnTo>
                <a:lnTo>
                  <a:pt x="634" y="261"/>
                </a:lnTo>
                <a:lnTo>
                  <a:pt x="605" y="259"/>
                </a:lnTo>
                <a:lnTo>
                  <a:pt x="574" y="258"/>
                </a:lnTo>
                <a:lnTo>
                  <a:pt x="513" y="256"/>
                </a:lnTo>
                <a:lnTo>
                  <a:pt x="467" y="255"/>
                </a:lnTo>
                <a:lnTo>
                  <a:pt x="448" y="255"/>
                </a:lnTo>
                <a:lnTo>
                  <a:pt x="430" y="255"/>
                </a:lnTo>
                <a:lnTo>
                  <a:pt x="383" y="256"/>
                </a:lnTo>
                <a:lnTo>
                  <a:pt x="354" y="257"/>
                </a:lnTo>
                <a:lnTo>
                  <a:pt x="323" y="258"/>
                </a:lnTo>
                <a:lnTo>
                  <a:pt x="307" y="258"/>
                </a:lnTo>
                <a:lnTo>
                  <a:pt x="292" y="259"/>
                </a:lnTo>
                <a:lnTo>
                  <a:pt x="262" y="261"/>
                </a:lnTo>
                <a:lnTo>
                  <a:pt x="252" y="262"/>
                </a:lnTo>
                <a:lnTo>
                  <a:pt x="246" y="263"/>
                </a:lnTo>
                <a:lnTo>
                  <a:pt x="239" y="265"/>
                </a:lnTo>
                <a:lnTo>
                  <a:pt x="232" y="267"/>
                </a:lnTo>
                <a:lnTo>
                  <a:pt x="228" y="269"/>
                </a:lnTo>
                <a:lnTo>
                  <a:pt x="224" y="271"/>
                </a:lnTo>
                <a:lnTo>
                  <a:pt x="217" y="277"/>
                </a:lnTo>
                <a:lnTo>
                  <a:pt x="213" y="280"/>
                </a:lnTo>
                <a:lnTo>
                  <a:pt x="209" y="284"/>
                </a:lnTo>
                <a:lnTo>
                  <a:pt x="206" y="288"/>
                </a:lnTo>
                <a:lnTo>
                  <a:pt x="204" y="291"/>
                </a:lnTo>
                <a:lnTo>
                  <a:pt x="201" y="295"/>
                </a:lnTo>
                <a:lnTo>
                  <a:pt x="199" y="300"/>
                </a:lnTo>
                <a:lnTo>
                  <a:pt x="195" y="309"/>
                </a:lnTo>
                <a:lnTo>
                  <a:pt x="193" y="318"/>
                </a:lnTo>
                <a:lnTo>
                  <a:pt x="191" y="326"/>
                </a:lnTo>
                <a:lnTo>
                  <a:pt x="189" y="333"/>
                </a:lnTo>
                <a:lnTo>
                  <a:pt x="188" y="339"/>
                </a:lnTo>
                <a:lnTo>
                  <a:pt x="185" y="367"/>
                </a:lnTo>
                <a:lnTo>
                  <a:pt x="184" y="396"/>
                </a:lnTo>
                <a:lnTo>
                  <a:pt x="183" y="412"/>
                </a:lnTo>
                <a:lnTo>
                  <a:pt x="183" y="429"/>
                </a:lnTo>
                <a:lnTo>
                  <a:pt x="183" y="434"/>
                </a:lnTo>
                <a:lnTo>
                  <a:pt x="183" y="471"/>
                </a:lnTo>
                <a:lnTo>
                  <a:pt x="183" y="487"/>
                </a:lnTo>
                <a:lnTo>
                  <a:pt x="184" y="504"/>
                </a:lnTo>
                <a:lnTo>
                  <a:pt x="185" y="532"/>
                </a:lnTo>
                <a:lnTo>
                  <a:pt x="187" y="553"/>
                </a:lnTo>
                <a:lnTo>
                  <a:pt x="188" y="560"/>
                </a:lnTo>
                <a:lnTo>
                  <a:pt x="189" y="567"/>
                </a:lnTo>
                <a:lnTo>
                  <a:pt x="193" y="581"/>
                </a:lnTo>
                <a:lnTo>
                  <a:pt x="195" y="590"/>
                </a:lnTo>
                <a:lnTo>
                  <a:pt x="199" y="600"/>
                </a:lnTo>
                <a:lnTo>
                  <a:pt x="201" y="604"/>
                </a:lnTo>
                <a:lnTo>
                  <a:pt x="204" y="608"/>
                </a:lnTo>
                <a:lnTo>
                  <a:pt x="209" y="615"/>
                </a:lnTo>
                <a:lnTo>
                  <a:pt x="213" y="619"/>
                </a:lnTo>
                <a:lnTo>
                  <a:pt x="217" y="622"/>
                </a:lnTo>
                <a:lnTo>
                  <a:pt x="225" y="628"/>
                </a:lnTo>
                <a:lnTo>
                  <a:pt x="233" y="632"/>
                </a:lnTo>
                <a:lnTo>
                  <a:pt x="242" y="634"/>
                </a:lnTo>
                <a:lnTo>
                  <a:pt x="249" y="636"/>
                </a:lnTo>
                <a:lnTo>
                  <a:pt x="256" y="637"/>
                </a:lnTo>
                <a:lnTo>
                  <a:pt x="268" y="639"/>
                </a:lnTo>
                <a:lnTo>
                  <a:pt x="288" y="640"/>
                </a:lnTo>
                <a:lnTo>
                  <a:pt x="314" y="642"/>
                </a:lnTo>
                <a:lnTo>
                  <a:pt x="374" y="643"/>
                </a:lnTo>
                <a:lnTo>
                  <a:pt x="448" y="644"/>
                </a:lnTo>
                <a:lnTo>
                  <a:pt x="467" y="644"/>
                </a:lnTo>
                <a:lnTo>
                  <a:pt x="513" y="644"/>
                </a:lnTo>
                <a:lnTo>
                  <a:pt x="543" y="643"/>
                </a:lnTo>
                <a:lnTo>
                  <a:pt x="574" y="642"/>
                </a:lnTo>
                <a:lnTo>
                  <a:pt x="589" y="641"/>
                </a:lnTo>
                <a:lnTo>
                  <a:pt x="605" y="641"/>
                </a:lnTo>
                <a:lnTo>
                  <a:pt x="634" y="639"/>
                </a:lnTo>
                <a:lnTo>
                  <a:pt x="644" y="638"/>
                </a:lnTo>
                <a:lnTo>
                  <a:pt x="650" y="636"/>
                </a:lnTo>
                <a:lnTo>
                  <a:pt x="657" y="635"/>
                </a:lnTo>
                <a:lnTo>
                  <a:pt x="664" y="632"/>
                </a:lnTo>
                <a:lnTo>
                  <a:pt x="668" y="630"/>
                </a:lnTo>
                <a:lnTo>
                  <a:pt x="672" y="628"/>
                </a:lnTo>
                <a:lnTo>
                  <a:pt x="679" y="623"/>
                </a:lnTo>
                <a:lnTo>
                  <a:pt x="683" y="619"/>
                </a:lnTo>
                <a:lnTo>
                  <a:pt x="687" y="615"/>
                </a:lnTo>
                <a:lnTo>
                  <a:pt x="690" y="612"/>
                </a:lnTo>
                <a:lnTo>
                  <a:pt x="693" y="608"/>
                </a:lnTo>
                <a:lnTo>
                  <a:pt x="695" y="604"/>
                </a:lnTo>
                <a:lnTo>
                  <a:pt x="697" y="600"/>
                </a:lnTo>
                <a:lnTo>
                  <a:pt x="701" y="590"/>
                </a:lnTo>
                <a:lnTo>
                  <a:pt x="704" y="581"/>
                </a:lnTo>
                <a:lnTo>
                  <a:pt x="706" y="573"/>
                </a:lnTo>
                <a:lnTo>
                  <a:pt x="707" y="567"/>
                </a:lnTo>
                <a:lnTo>
                  <a:pt x="708" y="560"/>
                </a:lnTo>
                <a:lnTo>
                  <a:pt x="711" y="532"/>
                </a:lnTo>
                <a:lnTo>
                  <a:pt x="713" y="504"/>
                </a:lnTo>
                <a:lnTo>
                  <a:pt x="713" y="487"/>
                </a:lnTo>
                <a:lnTo>
                  <a:pt x="714" y="471"/>
                </a:lnTo>
                <a:lnTo>
                  <a:pt x="714" y="436"/>
                </a:lnTo>
                <a:lnTo>
                  <a:pt x="714" y="429"/>
                </a:lnTo>
                <a:lnTo>
                  <a:pt x="713" y="412"/>
                </a:lnTo>
                <a:lnTo>
                  <a:pt x="713" y="396"/>
                </a:lnTo>
                <a:lnTo>
                  <a:pt x="711" y="367"/>
                </a:lnTo>
                <a:lnTo>
                  <a:pt x="709" y="347"/>
                </a:lnTo>
                <a:lnTo>
                  <a:pt x="708" y="339"/>
                </a:lnTo>
                <a:close/>
                <a:moveTo>
                  <a:pt x="896" y="449"/>
                </a:moveTo>
                <a:lnTo>
                  <a:pt x="896" y="472"/>
                </a:lnTo>
                <a:lnTo>
                  <a:pt x="894" y="494"/>
                </a:lnTo>
                <a:lnTo>
                  <a:pt x="891" y="517"/>
                </a:lnTo>
                <a:lnTo>
                  <a:pt x="887" y="539"/>
                </a:lnTo>
                <a:lnTo>
                  <a:pt x="882" y="561"/>
                </a:lnTo>
                <a:lnTo>
                  <a:pt x="879" y="571"/>
                </a:lnTo>
                <a:lnTo>
                  <a:pt x="876" y="582"/>
                </a:lnTo>
                <a:lnTo>
                  <a:pt x="869" y="603"/>
                </a:lnTo>
                <a:lnTo>
                  <a:pt x="861" y="623"/>
                </a:lnTo>
                <a:lnTo>
                  <a:pt x="857" y="633"/>
                </a:lnTo>
                <a:lnTo>
                  <a:pt x="852" y="643"/>
                </a:lnTo>
                <a:lnTo>
                  <a:pt x="842" y="662"/>
                </a:lnTo>
                <a:lnTo>
                  <a:pt x="831" y="681"/>
                </a:lnTo>
                <a:lnTo>
                  <a:pt x="820" y="699"/>
                </a:lnTo>
                <a:lnTo>
                  <a:pt x="807" y="717"/>
                </a:lnTo>
                <a:lnTo>
                  <a:pt x="794" y="734"/>
                </a:lnTo>
                <a:lnTo>
                  <a:pt x="780" y="750"/>
                </a:lnTo>
                <a:lnTo>
                  <a:pt x="765" y="765"/>
                </a:lnTo>
                <a:lnTo>
                  <a:pt x="749" y="780"/>
                </a:lnTo>
                <a:lnTo>
                  <a:pt x="733" y="794"/>
                </a:lnTo>
                <a:lnTo>
                  <a:pt x="716" y="808"/>
                </a:lnTo>
                <a:lnTo>
                  <a:pt x="699" y="820"/>
                </a:lnTo>
                <a:lnTo>
                  <a:pt x="681" y="832"/>
                </a:lnTo>
                <a:lnTo>
                  <a:pt x="662" y="844"/>
                </a:lnTo>
                <a:lnTo>
                  <a:pt x="642" y="853"/>
                </a:lnTo>
                <a:lnTo>
                  <a:pt x="623" y="862"/>
                </a:lnTo>
                <a:lnTo>
                  <a:pt x="602" y="870"/>
                </a:lnTo>
                <a:lnTo>
                  <a:pt x="581" y="878"/>
                </a:lnTo>
                <a:lnTo>
                  <a:pt x="571" y="881"/>
                </a:lnTo>
                <a:lnTo>
                  <a:pt x="560" y="884"/>
                </a:lnTo>
                <a:lnTo>
                  <a:pt x="538" y="889"/>
                </a:lnTo>
                <a:lnTo>
                  <a:pt x="516" y="893"/>
                </a:lnTo>
                <a:lnTo>
                  <a:pt x="505" y="894"/>
                </a:lnTo>
                <a:lnTo>
                  <a:pt x="494" y="895"/>
                </a:lnTo>
                <a:lnTo>
                  <a:pt x="471" y="897"/>
                </a:lnTo>
                <a:lnTo>
                  <a:pt x="460" y="898"/>
                </a:lnTo>
                <a:lnTo>
                  <a:pt x="448" y="898"/>
                </a:lnTo>
                <a:lnTo>
                  <a:pt x="425" y="897"/>
                </a:lnTo>
                <a:lnTo>
                  <a:pt x="402" y="895"/>
                </a:lnTo>
                <a:lnTo>
                  <a:pt x="380" y="893"/>
                </a:lnTo>
                <a:lnTo>
                  <a:pt x="358" y="889"/>
                </a:lnTo>
                <a:lnTo>
                  <a:pt x="336" y="884"/>
                </a:lnTo>
                <a:lnTo>
                  <a:pt x="325" y="881"/>
                </a:lnTo>
                <a:lnTo>
                  <a:pt x="315" y="878"/>
                </a:lnTo>
                <a:lnTo>
                  <a:pt x="294" y="870"/>
                </a:lnTo>
                <a:lnTo>
                  <a:pt x="274" y="862"/>
                </a:lnTo>
                <a:lnTo>
                  <a:pt x="264" y="858"/>
                </a:lnTo>
                <a:lnTo>
                  <a:pt x="254" y="853"/>
                </a:lnTo>
                <a:lnTo>
                  <a:pt x="235" y="844"/>
                </a:lnTo>
                <a:lnTo>
                  <a:pt x="216" y="832"/>
                </a:lnTo>
                <a:lnTo>
                  <a:pt x="198" y="820"/>
                </a:lnTo>
                <a:lnTo>
                  <a:pt x="180" y="808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6" y="750"/>
                </a:lnTo>
                <a:lnTo>
                  <a:pt x="102" y="734"/>
                </a:lnTo>
                <a:lnTo>
                  <a:pt x="89" y="717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1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4"/>
                </a:lnTo>
                <a:lnTo>
                  <a:pt x="1" y="472"/>
                </a:lnTo>
                <a:lnTo>
                  <a:pt x="0" y="460"/>
                </a:lnTo>
                <a:lnTo>
                  <a:pt x="0" y="449"/>
                </a:lnTo>
                <a:lnTo>
                  <a:pt x="1" y="425"/>
                </a:lnTo>
                <a:lnTo>
                  <a:pt x="2" y="403"/>
                </a:lnTo>
                <a:lnTo>
                  <a:pt x="5" y="380"/>
                </a:lnTo>
                <a:lnTo>
                  <a:pt x="9" y="358"/>
                </a:lnTo>
                <a:lnTo>
                  <a:pt x="14" y="337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6" y="147"/>
                </a:lnTo>
                <a:lnTo>
                  <a:pt x="131" y="132"/>
                </a:lnTo>
                <a:lnTo>
                  <a:pt x="147" y="117"/>
                </a:lnTo>
                <a:lnTo>
                  <a:pt x="163" y="103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5"/>
                </a:lnTo>
                <a:lnTo>
                  <a:pt x="274" y="36"/>
                </a:lnTo>
                <a:lnTo>
                  <a:pt x="294" y="28"/>
                </a:lnTo>
                <a:lnTo>
                  <a:pt x="315" y="21"/>
                </a:lnTo>
                <a:lnTo>
                  <a:pt x="325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6"/>
                </a:lnTo>
                <a:lnTo>
                  <a:pt x="391" y="4"/>
                </a:lnTo>
                <a:lnTo>
                  <a:pt x="402" y="3"/>
                </a:lnTo>
                <a:lnTo>
                  <a:pt x="425" y="1"/>
                </a:lnTo>
                <a:lnTo>
                  <a:pt x="437" y="1"/>
                </a:lnTo>
                <a:lnTo>
                  <a:pt x="448" y="0"/>
                </a:lnTo>
                <a:lnTo>
                  <a:pt x="471" y="1"/>
                </a:lnTo>
                <a:lnTo>
                  <a:pt x="494" y="3"/>
                </a:lnTo>
                <a:lnTo>
                  <a:pt x="516" y="6"/>
                </a:lnTo>
                <a:lnTo>
                  <a:pt x="538" y="9"/>
                </a:lnTo>
                <a:lnTo>
                  <a:pt x="560" y="14"/>
                </a:lnTo>
                <a:lnTo>
                  <a:pt x="571" y="17"/>
                </a:lnTo>
                <a:lnTo>
                  <a:pt x="581" y="21"/>
                </a:lnTo>
                <a:lnTo>
                  <a:pt x="602" y="28"/>
                </a:lnTo>
                <a:lnTo>
                  <a:pt x="623" y="36"/>
                </a:lnTo>
                <a:lnTo>
                  <a:pt x="633" y="40"/>
                </a:lnTo>
                <a:lnTo>
                  <a:pt x="642" y="45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3"/>
                </a:lnTo>
                <a:lnTo>
                  <a:pt x="749" y="117"/>
                </a:lnTo>
                <a:lnTo>
                  <a:pt x="765" y="132"/>
                </a:lnTo>
                <a:lnTo>
                  <a:pt x="780" y="147"/>
                </a:lnTo>
                <a:lnTo>
                  <a:pt x="794" y="163"/>
                </a:lnTo>
                <a:lnTo>
                  <a:pt x="807" y="180"/>
                </a:lnTo>
                <a:lnTo>
                  <a:pt x="820" y="198"/>
                </a:lnTo>
                <a:lnTo>
                  <a:pt x="831" y="216"/>
                </a:lnTo>
                <a:lnTo>
                  <a:pt x="842" y="235"/>
                </a:lnTo>
                <a:lnTo>
                  <a:pt x="852" y="254"/>
                </a:lnTo>
                <a:lnTo>
                  <a:pt x="861" y="274"/>
                </a:lnTo>
                <a:lnTo>
                  <a:pt x="869" y="294"/>
                </a:lnTo>
                <a:lnTo>
                  <a:pt x="876" y="315"/>
                </a:lnTo>
                <a:lnTo>
                  <a:pt x="879" y="326"/>
                </a:lnTo>
                <a:lnTo>
                  <a:pt x="882" y="337"/>
                </a:lnTo>
                <a:lnTo>
                  <a:pt x="887" y="358"/>
                </a:lnTo>
                <a:lnTo>
                  <a:pt x="891" y="380"/>
                </a:lnTo>
                <a:lnTo>
                  <a:pt x="893" y="391"/>
                </a:lnTo>
                <a:lnTo>
                  <a:pt x="894" y="403"/>
                </a:lnTo>
                <a:lnTo>
                  <a:pt x="896" y="425"/>
                </a:lnTo>
                <a:lnTo>
                  <a:pt x="896" y="437"/>
                </a:lnTo>
                <a:lnTo>
                  <a:pt x="896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9">
            <a:hlinkClick r:id="rId9"/>
          </p:cNvPr>
          <p:cNvSpPr>
            <a:spLocks noChangeAspect="1" noEditPoints="1"/>
          </p:cNvSpPr>
          <p:nvPr userDrawn="1"/>
        </p:nvSpPr>
        <p:spPr bwMode="auto">
          <a:xfrm>
            <a:off x="9949025" y="5707028"/>
            <a:ext cx="288000" cy="288000"/>
          </a:xfrm>
          <a:custGeom>
            <a:avLst/>
            <a:gdLst>
              <a:gd name="T0" fmla="*/ 676 w 897"/>
              <a:gd name="T1" fmla="*/ 325 h 897"/>
              <a:gd name="T2" fmla="*/ 671 w 897"/>
              <a:gd name="T3" fmla="*/ 315 h 897"/>
              <a:gd name="T4" fmla="*/ 700 w 897"/>
              <a:gd name="T5" fmla="*/ 270 h 897"/>
              <a:gd name="T6" fmla="*/ 649 w 897"/>
              <a:gd name="T7" fmla="*/ 291 h 897"/>
              <a:gd name="T8" fmla="*/ 600 w 897"/>
              <a:gd name="T9" fmla="*/ 273 h 897"/>
              <a:gd name="T10" fmla="*/ 557 w 897"/>
              <a:gd name="T11" fmla="*/ 262 h 897"/>
              <a:gd name="T12" fmla="*/ 519 w 897"/>
              <a:gd name="T13" fmla="*/ 267 h 897"/>
              <a:gd name="T14" fmla="*/ 474 w 897"/>
              <a:gd name="T15" fmla="*/ 293 h 897"/>
              <a:gd name="T16" fmla="*/ 445 w 897"/>
              <a:gd name="T17" fmla="*/ 348 h 897"/>
              <a:gd name="T18" fmla="*/ 412 w 897"/>
              <a:gd name="T19" fmla="*/ 390 h 897"/>
              <a:gd name="T20" fmla="*/ 334 w 897"/>
              <a:gd name="T21" fmla="*/ 367 h 897"/>
              <a:gd name="T22" fmla="*/ 254 w 897"/>
              <a:gd name="T23" fmla="*/ 316 h 897"/>
              <a:gd name="T24" fmla="*/ 212 w 897"/>
              <a:gd name="T25" fmla="*/ 300 h 897"/>
              <a:gd name="T26" fmla="*/ 206 w 897"/>
              <a:gd name="T27" fmla="*/ 342 h 897"/>
              <a:gd name="T28" fmla="*/ 216 w 897"/>
              <a:gd name="T29" fmla="*/ 381 h 897"/>
              <a:gd name="T30" fmla="*/ 239 w 897"/>
              <a:gd name="T31" fmla="*/ 413 h 897"/>
              <a:gd name="T32" fmla="*/ 235 w 897"/>
              <a:gd name="T33" fmla="*/ 422 h 897"/>
              <a:gd name="T34" fmla="*/ 205 w 897"/>
              <a:gd name="T35" fmla="*/ 423 h 897"/>
              <a:gd name="T36" fmla="*/ 222 w 897"/>
              <a:gd name="T37" fmla="*/ 469 h 897"/>
              <a:gd name="T38" fmla="*/ 260 w 897"/>
              <a:gd name="T39" fmla="*/ 506 h 897"/>
              <a:gd name="T40" fmla="*/ 289 w 897"/>
              <a:gd name="T41" fmla="*/ 519 h 897"/>
              <a:gd name="T42" fmla="*/ 248 w 897"/>
              <a:gd name="T43" fmla="*/ 520 h 897"/>
              <a:gd name="T44" fmla="*/ 258 w 897"/>
              <a:gd name="T45" fmla="*/ 549 h 897"/>
              <a:gd name="T46" fmla="*/ 295 w 897"/>
              <a:gd name="T47" fmla="*/ 581 h 897"/>
              <a:gd name="T48" fmla="*/ 345 w 897"/>
              <a:gd name="T49" fmla="*/ 594 h 897"/>
              <a:gd name="T50" fmla="*/ 291 w 897"/>
              <a:gd name="T51" fmla="*/ 625 h 897"/>
              <a:gd name="T52" fmla="*/ 238 w 897"/>
              <a:gd name="T53" fmla="*/ 638 h 897"/>
              <a:gd name="T54" fmla="*/ 202 w 897"/>
              <a:gd name="T55" fmla="*/ 649 h 897"/>
              <a:gd name="T56" fmla="*/ 273 w 897"/>
              <a:gd name="T57" fmla="*/ 677 h 897"/>
              <a:gd name="T58" fmla="*/ 351 w 897"/>
              <a:gd name="T59" fmla="*/ 687 h 897"/>
              <a:gd name="T60" fmla="*/ 439 w 897"/>
              <a:gd name="T61" fmla="*/ 675 h 897"/>
              <a:gd name="T62" fmla="*/ 514 w 897"/>
              <a:gd name="T63" fmla="*/ 643 h 897"/>
              <a:gd name="T64" fmla="*/ 574 w 897"/>
              <a:gd name="T65" fmla="*/ 595 h 897"/>
              <a:gd name="T66" fmla="*/ 618 w 897"/>
              <a:gd name="T67" fmla="*/ 536 h 897"/>
              <a:gd name="T68" fmla="*/ 647 w 897"/>
              <a:gd name="T69" fmla="*/ 469 h 897"/>
              <a:gd name="T70" fmla="*/ 660 w 897"/>
              <a:gd name="T71" fmla="*/ 368 h 897"/>
              <a:gd name="T72" fmla="*/ 703 w 897"/>
              <a:gd name="T73" fmla="*/ 328 h 897"/>
              <a:gd name="T74" fmla="*/ 888 w 897"/>
              <a:gd name="T75" fmla="*/ 539 h 897"/>
              <a:gd name="T76" fmla="*/ 858 w 897"/>
              <a:gd name="T77" fmla="*/ 633 h 897"/>
              <a:gd name="T78" fmla="*/ 795 w 897"/>
              <a:gd name="T79" fmla="*/ 734 h 897"/>
              <a:gd name="T80" fmla="*/ 700 w 897"/>
              <a:gd name="T81" fmla="*/ 821 h 897"/>
              <a:gd name="T82" fmla="*/ 582 w 897"/>
              <a:gd name="T83" fmla="*/ 877 h 897"/>
              <a:gd name="T84" fmla="*/ 495 w 897"/>
              <a:gd name="T85" fmla="*/ 895 h 897"/>
              <a:gd name="T86" fmla="*/ 381 w 897"/>
              <a:gd name="T87" fmla="*/ 892 h 897"/>
              <a:gd name="T88" fmla="*/ 275 w 897"/>
              <a:gd name="T89" fmla="*/ 862 h 897"/>
              <a:gd name="T90" fmla="*/ 181 w 897"/>
              <a:gd name="T91" fmla="*/ 808 h 897"/>
              <a:gd name="T92" fmla="*/ 89 w 897"/>
              <a:gd name="T93" fmla="*/ 717 h 897"/>
              <a:gd name="T94" fmla="*/ 27 w 897"/>
              <a:gd name="T95" fmla="*/ 603 h 897"/>
              <a:gd name="T96" fmla="*/ 4 w 897"/>
              <a:gd name="T97" fmla="*/ 506 h 897"/>
              <a:gd name="T98" fmla="*/ 2 w 897"/>
              <a:gd name="T99" fmla="*/ 403 h 897"/>
              <a:gd name="T100" fmla="*/ 27 w 897"/>
              <a:gd name="T101" fmla="*/ 295 h 897"/>
              <a:gd name="T102" fmla="*/ 76 w 897"/>
              <a:gd name="T103" fmla="*/ 198 h 897"/>
              <a:gd name="T104" fmla="*/ 164 w 897"/>
              <a:gd name="T105" fmla="*/ 103 h 897"/>
              <a:gd name="T106" fmla="*/ 275 w 897"/>
              <a:gd name="T107" fmla="*/ 35 h 897"/>
              <a:gd name="T108" fmla="*/ 381 w 897"/>
              <a:gd name="T109" fmla="*/ 5 h 897"/>
              <a:gd name="T110" fmla="*/ 472 w 897"/>
              <a:gd name="T111" fmla="*/ 0 h 897"/>
              <a:gd name="T112" fmla="*/ 582 w 897"/>
              <a:gd name="T113" fmla="*/ 20 h 897"/>
              <a:gd name="T114" fmla="*/ 681 w 897"/>
              <a:gd name="T115" fmla="*/ 66 h 897"/>
              <a:gd name="T116" fmla="*/ 781 w 897"/>
              <a:gd name="T117" fmla="*/ 148 h 897"/>
              <a:gd name="T118" fmla="*/ 853 w 897"/>
              <a:gd name="T119" fmla="*/ 255 h 897"/>
              <a:gd name="T120" fmla="*/ 888 w 897"/>
              <a:gd name="T121" fmla="*/ 359 h 897"/>
              <a:gd name="T122" fmla="*/ 897 w 897"/>
              <a:gd name="T123" fmla="*/ 44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7" h="897">
                <a:moveTo>
                  <a:pt x="714" y="312"/>
                </a:moveTo>
                <a:lnTo>
                  <a:pt x="707" y="315"/>
                </a:lnTo>
                <a:lnTo>
                  <a:pt x="700" y="318"/>
                </a:lnTo>
                <a:lnTo>
                  <a:pt x="692" y="321"/>
                </a:lnTo>
                <a:lnTo>
                  <a:pt x="684" y="323"/>
                </a:lnTo>
                <a:lnTo>
                  <a:pt x="676" y="325"/>
                </a:lnTo>
                <a:lnTo>
                  <a:pt x="668" y="327"/>
                </a:lnTo>
                <a:lnTo>
                  <a:pt x="660" y="328"/>
                </a:lnTo>
                <a:lnTo>
                  <a:pt x="652" y="329"/>
                </a:lnTo>
                <a:lnTo>
                  <a:pt x="660" y="324"/>
                </a:lnTo>
                <a:lnTo>
                  <a:pt x="668" y="318"/>
                </a:lnTo>
                <a:lnTo>
                  <a:pt x="671" y="315"/>
                </a:lnTo>
                <a:lnTo>
                  <a:pt x="675" y="311"/>
                </a:lnTo>
                <a:lnTo>
                  <a:pt x="681" y="304"/>
                </a:lnTo>
                <a:lnTo>
                  <a:pt x="687" y="296"/>
                </a:lnTo>
                <a:lnTo>
                  <a:pt x="692" y="288"/>
                </a:lnTo>
                <a:lnTo>
                  <a:pt x="696" y="279"/>
                </a:lnTo>
                <a:lnTo>
                  <a:pt x="700" y="270"/>
                </a:lnTo>
                <a:lnTo>
                  <a:pt x="692" y="274"/>
                </a:lnTo>
                <a:lnTo>
                  <a:pt x="684" y="278"/>
                </a:lnTo>
                <a:lnTo>
                  <a:pt x="675" y="282"/>
                </a:lnTo>
                <a:lnTo>
                  <a:pt x="667" y="286"/>
                </a:lnTo>
                <a:lnTo>
                  <a:pt x="658" y="289"/>
                </a:lnTo>
                <a:lnTo>
                  <a:pt x="649" y="291"/>
                </a:lnTo>
                <a:lnTo>
                  <a:pt x="640" y="294"/>
                </a:lnTo>
                <a:lnTo>
                  <a:pt x="631" y="296"/>
                </a:lnTo>
                <a:lnTo>
                  <a:pt x="623" y="288"/>
                </a:lnTo>
                <a:lnTo>
                  <a:pt x="614" y="282"/>
                </a:lnTo>
                <a:lnTo>
                  <a:pt x="605" y="276"/>
                </a:lnTo>
                <a:lnTo>
                  <a:pt x="600" y="273"/>
                </a:lnTo>
                <a:lnTo>
                  <a:pt x="595" y="271"/>
                </a:lnTo>
                <a:lnTo>
                  <a:pt x="585" y="267"/>
                </a:lnTo>
                <a:lnTo>
                  <a:pt x="580" y="266"/>
                </a:lnTo>
                <a:lnTo>
                  <a:pt x="574" y="264"/>
                </a:lnTo>
                <a:lnTo>
                  <a:pt x="563" y="263"/>
                </a:lnTo>
                <a:lnTo>
                  <a:pt x="557" y="262"/>
                </a:lnTo>
                <a:lnTo>
                  <a:pt x="551" y="262"/>
                </a:lnTo>
                <a:lnTo>
                  <a:pt x="540" y="263"/>
                </a:lnTo>
                <a:lnTo>
                  <a:pt x="535" y="263"/>
                </a:lnTo>
                <a:lnTo>
                  <a:pt x="529" y="264"/>
                </a:lnTo>
                <a:lnTo>
                  <a:pt x="524" y="265"/>
                </a:lnTo>
                <a:lnTo>
                  <a:pt x="519" y="267"/>
                </a:lnTo>
                <a:lnTo>
                  <a:pt x="509" y="270"/>
                </a:lnTo>
                <a:lnTo>
                  <a:pt x="504" y="273"/>
                </a:lnTo>
                <a:lnTo>
                  <a:pt x="499" y="275"/>
                </a:lnTo>
                <a:lnTo>
                  <a:pt x="490" y="280"/>
                </a:lnTo>
                <a:lnTo>
                  <a:pt x="482" y="286"/>
                </a:lnTo>
                <a:lnTo>
                  <a:pt x="474" y="293"/>
                </a:lnTo>
                <a:lnTo>
                  <a:pt x="467" y="301"/>
                </a:lnTo>
                <a:lnTo>
                  <a:pt x="461" y="309"/>
                </a:lnTo>
                <a:lnTo>
                  <a:pt x="455" y="318"/>
                </a:lnTo>
                <a:lnTo>
                  <a:pt x="451" y="327"/>
                </a:lnTo>
                <a:lnTo>
                  <a:pt x="447" y="337"/>
                </a:lnTo>
                <a:lnTo>
                  <a:pt x="445" y="348"/>
                </a:lnTo>
                <a:lnTo>
                  <a:pt x="443" y="358"/>
                </a:lnTo>
                <a:lnTo>
                  <a:pt x="442" y="369"/>
                </a:lnTo>
                <a:lnTo>
                  <a:pt x="443" y="382"/>
                </a:lnTo>
                <a:lnTo>
                  <a:pt x="445" y="394"/>
                </a:lnTo>
                <a:lnTo>
                  <a:pt x="428" y="392"/>
                </a:lnTo>
                <a:lnTo>
                  <a:pt x="412" y="390"/>
                </a:lnTo>
                <a:lnTo>
                  <a:pt x="403" y="389"/>
                </a:lnTo>
                <a:lnTo>
                  <a:pt x="395" y="387"/>
                </a:lnTo>
                <a:lnTo>
                  <a:pt x="379" y="383"/>
                </a:lnTo>
                <a:lnTo>
                  <a:pt x="364" y="379"/>
                </a:lnTo>
                <a:lnTo>
                  <a:pt x="348" y="373"/>
                </a:lnTo>
                <a:lnTo>
                  <a:pt x="334" y="367"/>
                </a:lnTo>
                <a:lnTo>
                  <a:pt x="319" y="360"/>
                </a:lnTo>
                <a:lnTo>
                  <a:pt x="305" y="353"/>
                </a:lnTo>
                <a:lnTo>
                  <a:pt x="291" y="344"/>
                </a:lnTo>
                <a:lnTo>
                  <a:pt x="278" y="335"/>
                </a:lnTo>
                <a:lnTo>
                  <a:pt x="266" y="326"/>
                </a:lnTo>
                <a:lnTo>
                  <a:pt x="254" y="316"/>
                </a:lnTo>
                <a:lnTo>
                  <a:pt x="242" y="305"/>
                </a:lnTo>
                <a:lnTo>
                  <a:pt x="231" y="293"/>
                </a:lnTo>
                <a:lnTo>
                  <a:pt x="221" y="282"/>
                </a:lnTo>
                <a:lnTo>
                  <a:pt x="217" y="288"/>
                </a:lnTo>
                <a:lnTo>
                  <a:pt x="214" y="294"/>
                </a:lnTo>
                <a:lnTo>
                  <a:pt x="212" y="300"/>
                </a:lnTo>
                <a:lnTo>
                  <a:pt x="210" y="307"/>
                </a:lnTo>
                <a:lnTo>
                  <a:pt x="208" y="314"/>
                </a:lnTo>
                <a:lnTo>
                  <a:pt x="207" y="321"/>
                </a:lnTo>
                <a:lnTo>
                  <a:pt x="206" y="328"/>
                </a:lnTo>
                <a:lnTo>
                  <a:pt x="206" y="335"/>
                </a:lnTo>
                <a:lnTo>
                  <a:pt x="206" y="342"/>
                </a:lnTo>
                <a:lnTo>
                  <a:pt x="207" y="349"/>
                </a:lnTo>
                <a:lnTo>
                  <a:pt x="208" y="356"/>
                </a:lnTo>
                <a:lnTo>
                  <a:pt x="209" y="362"/>
                </a:lnTo>
                <a:lnTo>
                  <a:pt x="211" y="369"/>
                </a:lnTo>
                <a:lnTo>
                  <a:pt x="213" y="375"/>
                </a:lnTo>
                <a:lnTo>
                  <a:pt x="216" y="381"/>
                </a:lnTo>
                <a:lnTo>
                  <a:pt x="219" y="387"/>
                </a:lnTo>
                <a:lnTo>
                  <a:pt x="222" y="392"/>
                </a:lnTo>
                <a:lnTo>
                  <a:pt x="226" y="398"/>
                </a:lnTo>
                <a:lnTo>
                  <a:pt x="230" y="403"/>
                </a:lnTo>
                <a:lnTo>
                  <a:pt x="234" y="408"/>
                </a:lnTo>
                <a:lnTo>
                  <a:pt x="239" y="413"/>
                </a:lnTo>
                <a:lnTo>
                  <a:pt x="244" y="417"/>
                </a:lnTo>
                <a:lnTo>
                  <a:pt x="249" y="421"/>
                </a:lnTo>
                <a:lnTo>
                  <a:pt x="254" y="425"/>
                </a:lnTo>
                <a:lnTo>
                  <a:pt x="248" y="424"/>
                </a:lnTo>
                <a:lnTo>
                  <a:pt x="241" y="424"/>
                </a:lnTo>
                <a:lnTo>
                  <a:pt x="235" y="422"/>
                </a:lnTo>
                <a:lnTo>
                  <a:pt x="228" y="421"/>
                </a:lnTo>
                <a:lnTo>
                  <a:pt x="216" y="417"/>
                </a:lnTo>
                <a:lnTo>
                  <a:pt x="211" y="414"/>
                </a:lnTo>
                <a:lnTo>
                  <a:pt x="205" y="411"/>
                </a:lnTo>
                <a:lnTo>
                  <a:pt x="205" y="413"/>
                </a:lnTo>
                <a:lnTo>
                  <a:pt x="205" y="423"/>
                </a:lnTo>
                <a:lnTo>
                  <a:pt x="207" y="433"/>
                </a:lnTo>
                <a:lnTo>
                  <a:pt x="209" y="442"/>
                </a:lnTo>
                <a:lnTo>
                  <a:pt x="212" y="452"/>
                </a:lnTo>
                <a:lnTo>
                  <a:pt x="215" y="458"/>
                </a:lnTo>
                <a:lnTo>
                  <a:pt x="218" y="464"/>
                </a:lnTo>
                <a:lnTo>
                  <a:pt x="222" y="469"/>
                </a:lnTo>
                <a:lnTo>
                  <a:pt x="225" y="475"/>
                </a:lnTo>
                <a:lnTo>
                  <a:pt x="234" y="485"/>
                </a:lnTo>
                <a:lnTo>
                  <a:pt x="239" y="490"/>
                </a:lnTo>
                <a:lnTo>
                  <a:pt x="244" y="495"/>
                </a:lnTo>
                <a:lnTo>
                  <a:pt x="254" y="503"/>
                </a:lnTo>
                <a:lnTo>
                  <a:pt x="260" y="506"/>
                </a:lnTo>
                <a:lnTo>
                  <a:pt x="266" y="509"/>
                </a:lnTo>
                <a:lnTo>
                  <a:pt x="273" y="512"/>
                </a:lnTo>
                <a:lnTo>
                  <a:pt x="279" y="514"/>
                </a:lnTo>
                <a:lnTo>
                  <a:pt x="286" y="516"/>
                </a:lnTo>
                <a:lnTo>
                  <a:pt x="292" y="518"/>
                </a:lnTo>
                <a:lnTo>
                  <a:pt x="289" y="519"/>
                </a:lnTo>
                <a:lnTo>
                  <a:pt x="285" y="519"/>
                </a:lnTo>
                <a:lnTo>
                  <a:pt x="278" y="521"/>
                </a:lnTo>
                <a:lnTo>
                  <a:pt x="271" y="521"/>
                </a:lnTo>
                <a:lnTo>
                  <a:pt x="264" y="522"/>
                </a:lnTo>
                <a:lnTo>
                  <a:pt x="253" y="521"/>
                </a:lnTo>
                <a:lnTo>
                  <a:pt x="248" y="520"/>
                </a:lnTo>
                <a:lnTo>
                  <a:pt x="243" y="520"/>
                </a:lnTo>
                <a:lnTo>
                  <a:pt x="245" y="524"/>
                </a:lnTo>
                <a:lnTo>
                  <a:pt x="246" y="527"/>
                </a:lnTo>
                <a:lnTo>
                  <a:pt x="250" y="535"/>
                </a:lnTo>
                <a:lnTo>
                  <a:pt x="254" y="542"/>
                </a:lnTo>
                <a:lnTo>
                  <a:pt x="258" y="549"/>
                </a:lnTo>
                <a:lnTo>
                  <a:pt x="263" y="556"/>
                </a:lnTo>
                <a:lnTo>
                  <a:pt x="269" y="562"/>
                </a:lnTo>
                <a:lnTo>
                  <a:pt x="275" y="567"/>
                </a:lnTo>
                <a:lnTo>
                  <a:pt x="281" y="573"/>
                </a:lnTo>
                <a:lnTo>
                  <a:pt x="288" y="577"/>
                </a:lnTo>
                <a:lnTo>
                  <a:pt x="295" y="581"/>
                </a:lnTo>
                <a:lnTo>
                  <a:pt x="303" y="585"/>
                </a:lnTo>
                <a:lnTo>
                  <a:pt x="311" y="588"/>
                </a:lnTo>
                <a:lnTo>
                  <a:pt x="319" y="591"/>
                </a:lnTo>
                <a:lnTo>
                  <a:pt x="327" y="592"/>
                </a:lnTo>
                <a:lnTo>
                  <a:pt x="336" y="594"/>
                </a:lnTo>
                <a:lnTo>
                  <a:pt x="345" y="594"/>
                </a:lnTo>
                <a:lnTo>
                  <a:pt x="330" y="604"/>
                </a:lnTo>
                <a:lnTo>
                  <a:pt x="323" y="609"/>
                </a:lnTo>
                <a:lnTo>
                  <a:pt x="315" y="613"/>
                </a:lnTo>
                <a:lnTo>
                  <a:pt x="307" y="617"/>
                </a:lnTo>
                <a:lnTo>
                  <a:pt x="299" y="621"/>
                </a:lnTo>
                <a:lnTo>
                  <a:pt x="291" y="625"/>
                </a:lnTo>
                <a:lnTo>
                  <a:pt x="287" y="626"/>
                </a:lnTo>
                <a:lnTo>
                  <a:pt x="282" y="628"/>
                </a:lnTo>
                <a:lnTo>
                  <a:pt x="274" y="631"/>
                </a:lnTo>
                <a:lnTo>
                  <a:pt x="265" y="633"/>
                </a:lnTo>
                <a:lnTo>
                  <a:pt x="247" y="637"/>
                </a:lnTo>
                <a:lnTo>
                  <a:pt x="238" y="638"/>
                </a:lnTo>
                <a:lnTo>
                  <a:pt x="229" y="639"/>
                </a:lnTo>
                <a:lnTo>
                  <a:pt x="210" y="640"/>
                </a:lnTo>
                <a:lnTo>
                  <a:pt x="197" y="640"/>
                </a:lnTo>
                <a:lnTo>
                  <a:pt x="184" y="638"/>
                </a:lnTo>
                <a:lnTo>
                  <a:pt x="193" y="644"/>
                </a:lnTo>
                <a:lnTo>
                  <a:pt x="202" y="649"/>
                </a:lnTo>
                <a:lnTo>
                  <a:pt x="212" y="654"/>
                </a:lnTo>
                <a:lnTo>
                  <a:pt x="221" y="659"/>
                </a:lnTo>
                <a:lnTo>
                  <a:pt x="231" y="663"/>
                </a:lnTo>
                <a:lnTo>
                  <a:pt x="241" y="667"/>
                </a:lnTo>
                <a:lnTo>
                  <a:pt x="262" y="674"/>
                </a:lnTo>
                <a:lnTo>
                  <a:pt x="273" y="677"/>
                </a:lnTo>
                <a:lnTo>
                  <a:pt x="283" y="679"/>
                </a:lnTo>
                <a:lnTo>
                  <a:pt x="294" y="682"/>
                </a:lnTo>
                <a:lnTo>
                  <a:pt x="305" y="683"/>
                </a:lnTo>
                <a:lnTo>
                  <a:pt x="316" y="685"/>
                </a:lnTo>
                <a:lnTo>
                  <a:pt x="328" y="686"/>
                </a:lnTo>
                <a:lnTo>
                  <a:pt x="351" y="687"/>
                </a:lnTo>
                <a:lnTo>
                  <a:pt x="366" y="686"/>
                </a:lnTo>
                <a:lnTo>
                  <a:pt x="382" y="685"/>
                </a:lnTo>
                <a:lnTo>
                  <a:pt x="397" y="684"/>
                </a:lnTo>
                <a:lnTo>
                  <a:pt x="411" y="681"/>
                </a:lnTo>
                <a:lnTo>
                  <a:pt x="426" y="678"/>
                </a:lnTo>
                <a:lnTo>
                  <a:pt x="439" y="675"/>
                </a:lnTo>
                <a:lnTo>
                  <a:pt x="453" y="671"/>
                </a:lnTo>
                <a:lnTo>
                  <a:pt x="466" y="666"/>
                </a:lnTo>
                <a:lnTo>
                  <a:pt x="478" y="661"/>
                </a:lnTo>
                <a:lnTo>
                  <a:pt x="491" y="656"/>
                </a:lnTo>
                <a:lnTo>
                  <a:pt x="502" y="649"/>
                </a:lnTo>
                <a:lnTo>
                  <a:pt x="514" y="643"/>
                </a:lnTo>
                <a:lnTo>
                  <a:pt x="525" y="636"/>
                </a:lnTo>
                <a:lnTo>
                  <a:pt x="535" y="628"/>
                </a:lnTo>
                <a:lnTo>
                  <a:pt x="546" y="621"/>
                </a:lnTo>
                <a:lnTo>
                  <a:pt x="555" y="612"/>
                </a:lnTo>
                <a:lnTo>
                  <a:pt x="565" y="604"/>
                </a:lnTo>
                <a:lnTo>
                  <a:pt x="574" y="595"/>
                </a:lnTo>
                <a:lnTo>
                  <a:pt x="582" y="586"/>
                </a:lnTo>
                <a:lnTo>
                  <a:pt x="590" y="576"/>
                </a:lnTo>
                <a:lnTo>
                  <a:pt x="598" y="566"/>
                </a:lnTo>
                <a:lnTo>
                  <a:pt x="605" y="556"/>
                </a:lnTo>
                <a:lnTo>
                  <a:pt x="612" y="546"/>
                </a:lnTo>
                <a:lnTo>
                  <a:pt x="618" y="536"/>
                </a:lnTo>
                <a:lnTo>
                  <a:pt x="624" y="525"/>
                </a:lnTo>
                <a:lnTo>
                  <a:pt x="629" y="514"/>
                </a:lnTo>
                <a:lnTo>
                  <a:pt x="635" y="503"/>
                </a:lnTo>
                <a:lnTo>
                  <a:pt x="639" y="492"/>
                </a:lnTo>
                <a:lnTo>
                  <a:pt x="643" y="481"/>
                </a:lnTo>
                <a:lnTo>
                  <a:pt x="647" y="469"/>
                </a:lnTo>
                <a:lnTo>
                  <a:pt x="653" y="446"/>
                </a:lnTo>
                <a:lnTo>
                  <a:pt x="656" y="430"/>
                </a:lnTo>
                <a:lnTo>
                  <a:pt x="659" y="414"/>
                </a:lnTo>
                <a:lnTo>
                  <a:pt x="660" y="398"/>
                </a:lnTo>
                <a:lnTo>
                  <a:pt x="660" y="382"/>
                </a:lnTo>
                <a:lnTo>
                  <a:pt x="660" y="368"/>
                </a:lnTo>
                <a:lnTo>
                  <a:pt x="668" y="362"/>
                </a:lnTo>
                <a:lnTo>
                  <a:pt x="676" y="356"/>
                </a:lnTo>
                <a:lnTo>
                  <a:pt x="683" y="349"/>
                </a:lnTo>
                <a:lnTo>
                  <a:pt x="690" y="342"/>
                </a:lnTo>
                <a:lnTo>
                  <a:pt x="697" y="335"/>
                </a:lnTo>
                <a:lnTo>
                  <a:pt x="703" y="328"/>
                </a:lnTo>
                <a:lnTo>
                  <a:pt x="714" y="312"/>
                </a:lnTo>
                <a:close/>
                <a:moveTo>
                  <a:pt x="897" y="449"/>
                </a:moveTo>
                <a:lnTo>
                  <a:pt x="897" y="472"/>
                </a:lnTo>
                <a:lnTo>
                  <a:pt x="895" y="495"/>
                </a:lnTo>
                <a:lnTo>
                  <a:pt x="892" y="517"/>
                </a:lnTo>
                <a:lnTo>
                  <a:pt x="888" y="539"/>
                </a:lnTo>
                <a:lnTo>
                  <a:pt x="883" y="561"/>
                </a:lnTo>
                <a:lnTo>
                  <a:pt x="880" y="572"/>
                </a:lnTo>
                <a:lnTo>
                  <a:pt x="877" y="582"/>
                </a:lnTo>
                <a:lnTo>
                  <a:pt x="870" y="603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3"/>
                </a:lnTo>
                <a:lnTo>
                  <a:pt x="832" y="681"/>
                </a:lnTo>
                <a:lnTo>
                  <a:pt x="821" y="700"/>
                </a:lnTo>
                <a:lnTo>
                  <a:pt x="808" y="717"/>
                </a:lnTo>
                <a:lnTo>
                  <a:pt x="795" y="734"/>
                </a:lnTo>
                <a:lnTo>
                  <a:pt x="781" y="750"/>
                </a:lnTo>
                <a:lnTo>
                  <a:pt x="766" y="766"/>
                </a:lnTo>
                <a:lnTo>
                  <a:pt x="750" y="781"/>
                </a:lnTo>
                <a:lnTo>
                  <a:pt x="734" y="795"/>
                </a:lnTo>
                <a:lnTo>
                  <a:pt x="717" y="808"/>
                </a:lnTo>
                <a:lnTo>
                  <a:pt x="700" y="821"/>
                </a:lnTo>
                <a:lnTo>
                  <a:pt x="681" y="832"/>
                </a:lnTo>
                <a:lnTo>
                  <a:pt x="663" y="843"/>
                </a:lnTo>
                <a:lnTo>
                  <a:pt x="643" y="853"/>
                </a:lnTo>
                <a:lnTo>
                  <a:pt x="624" y="862"/>
                </a:lnTo>
                <a:lnTo>
                  <a:pt x="603" y="870"/>
                </a:lnTo>
                <a:lnTo>
                  <a:pt x="582" y="877"/>
                </a:lnTo>
                <a:lnTo>
                  <a:pt x="572" y="880"/>
                </a:lnTo>
                <a:lnTo>
                  <a:pt x="561" y="883"/>
                </a:lnTo>
                <a:lnTo>
                  <a:pt x="539" y="888"/>
                </a:lnTo>
                <a:lnTo>
                  <a:pt x="517" y="892"/>
                </a:lnTo>
                <a:lnTo>
                  <a:pt x="506" y="894"/>
                </a:lnTo>
                <a:lnTo>
                  <a:pt x="495" y="895"/>
                </a:lnTo>
                <a:lnTo>
                  <a:pt x="472" y="897"/>
                </a:lnTo>
                <a:lnTo>
                  <a:pt x="461" y="897"/>
                </a:lnTo>
                <a:lnTo>
                  <a:pt x="449" y="897"/>
                </a:lnTo>
                <a:lnTo>
                  <a:pt x="426" y="897"/>
                </a:lnTo>
                <a:lnTo>
                  <a:pt x="403" y="895"/>
                </a:lnTo>
                <a:lnTo>
                  <a:pt x="381" y="892"/>
                </a:lnTo>
                <a:lnTo>
                  <a:pt x="359" y="888"/>
                </a:lnTo>
                <a:lnTo>
                  <a:pt x="337" y="883"/>
                </a:lnTo>
                <a:lnTo>
                  <a:pt x="326" y="880"/>
                </a:lnTo>
                <a:lnTo>
                  <a:pt x="316" y="877"/>
                </a:lnTo>
                <a:lnTo>
                  <a:pt x="295" y="870"/>
                </a:lnTo>
                <a:lnTo>
                  <a:pt x="275" y="862"/>
                </a:lnTo>
                <a:lnTo>
                  <a:pt x="265" y="858"/>
                </a:lnTo>
                <a:lnTo>
                  <a:pt x="255" y="853"/>
                </a:lnTo>
                <a:lnTo>
                  <a:pt x="235" y="843"/>
                </a:lnTo>
                <a:lnTo>
                  <a:pt x="217" y="832"/>
                </a:lnTo>
                <a:lnTo>
                  <a:pt x="199" y="821"/>
                </a:lnTo>
                <a:lnTo>
                  <a:pt x="181" y="808"/>
                </a:lnTo>
                <a:lnTo>
                  <a:pt x="164" y="795"/>
                </a:lnTo>
                <a:lnTo>
                  <a:pt x="148" y="781"/>
                </a:lnTo>
                <a:lnTo>
                  <a:pt x="131" y="766"/>
                </a:lnTo>
                <a:lnTo>
                  <a:pt x="116" y="750"/>
                </a:lnTo>
                <a:lnTo>
                  <a:pt x="102" y="734"/>
                </a:lnTo>
                <a:lnTo>
                  <a:pt x="89" y="717"/>
                </a:lnTo>
                <a:lnTo>
                  <a:pt x="76" y="700"/>
                </a:lnTo>
                <a:lnTo>
                  <a:pt x="65" y="681"/>
                </a:lnTo>
                <a:lnTo>
                  <a:pt x="54" y="663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2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5"/>
                </a:lnTo>
                <a:lnTo>
                  <a:pt x="0" y="472"/>
                </a:lnTo>
                <a:lnTo>
                  <a:pt x="0" y="461"/>
                </a:lnTo>
                <a:lnTo>
                  <a:pt x="0" y="449"/>
                </a:lnTo>
                <a:lnTo>
                  <a:pt x="0" y="426"/>
                </a:lnTo>
                <a:lnTo>
                  <a:pt x="2" y="403"/>
                </a:lnTo>
                <a:lnTo>
                  <a:pt x="5" y="381"/>
                </a:lnTo>
                <a:lnTo>
                  <a:pt x="9" y="359"/>
                </a:lnTo>
                <a:lnTo>
                  <a:pt x="14" y="337"/>
                </a:lnTo>
                <a:lnTo>
                  <a:pt x="17" y="326"/>
                </a:lnTo>
                <a:lnTo>
                  <a:pt x="20" y="316"/>
                </a:lnTo>
                <a:lnTo>
                  <a:pt x="27" y="295"/>
                </a:lnTo>
                <a:lnTo>
                  <a:pt x="35" y="275"/>
                </a:lnTo>
                <a:lnTo>
                  <a:pt x="39" y="265"/>
                </a:lnTo>
                <a:lnTo>
                  <a:pt x="44" y="255"/>
                </a:lnTo>
                <a:lnTo>
                  <a:pt x="54" y="235"/>
                </a:lnTo>
                <a:lnTo>
                  <a:pt x="65" y="217"/>
                </a:lnTo>
                <a:lnTo>
                  <a:pt x="76" y="198"/>
                </a:lnTo>
                <a:lnTo>
                  <a:pt x="89" y="181"/>
                </a:lnTo>
                <a:lnTo>
                  <a:pt x="102" y="164"/>
                </a:lnTo>
                <a:lnTo>
                  <a:pt x="116" y="148"/>
                </a:lnTo>
                <a:lnTo>
                  <a:pt x="131" y="132"/>
                </a:lnTo>
                <a:lnTo>
                  <a:pt x="148" y="117"/>
                </a:lnTo>
                <a:lnTo>
                  <a:pt x="164" y="103"/>
                </a:lnTo>
                <a:lnTo>
                  <a:pt x="181" y="90"/>
                </a:lnTo>
                <a:lnTo>
                  <a:pt x="199" y="77"/>
                </a:lnTo>
                <a:lnTo>
                  <a:pt x="217" y="66"/>
                </a:lnTo>
                <a:lnTo>
                  <a:pt x="235" y="54"/>
                </a:lnTo>
                <a:lnTo>
                  <a:pt x="255" y="44"/>
                </a:lnTo>
                <a:lnTo>
                  <a:pt x="275" y="35"/>
                </a:lnTo>
                <a:lnTo>
                  <a:pt x="295" y="27"/>
                </a:lnTo>
                <a:lnTo>
                  <a:pt x="316" y="20"/>
                </a:lnTo>
                <a:lnTo>
                  <a:pt x="326" y="17"/>
                </a:lnTo>
                <a:lnTo>
                  <a:pt x="337" y="14"/>
                </a:lnTo>
                <a:lnTo>
                  <a:pt x="359" y="9"/>
                </a:lnTo>
                <a:lnTo>
                  <a:pt x="381" y="5"/>
                </a:lnTo>
                <a:lnTo>
                  <a:pt x="392" y="3"/>
                </a:lnTo>
                <a:lnTo>
                  <a:pt x="403" y="2"/>
                </a:lnTo>
                <a:lnTo>
                  <a:pt x="426" y="0"/>
                </a:lnTo>
                <a:lnTo>
                  <a:pt x="438" y="0"/>
                </a:lnTo>
                <a:lnTo>
                  <a:pt x="449" y="0"/>
                </a:lnTo>
                <a:lnTo>
                  <a:pt x="472" y="0"/>
                </a:lnTo>
                <a:lnTo>
                  <a:pt x="495" y="2"/>
                </a:lnTo>
                <a:lnTo>
                  <a:pt x="517" y="5"/>
                </a:lnTo>
                <a:lnTo>
                  <a:pt x="539" y="9"/>
                </a:lnTo>
                <a:lnTo>
                  <a:pt x="561" y="14"/>
                </a:lnTo>
                <a:lnTo>
                  <a:pt x="572" y="17"/>
                </a:lnTo>
                <a:lnTo>
                  <a:pt x="582" y="20"/>
                </a:lnTo>
                <a:lnTo>
                  <a:pt x="603" y="27"/>
                </a:lnTo>
                <a:lnTo>
                  <a:pt x="624" y="35"/>
                </a:lnTo>
                <a:lnTo>
                  <a:pt x="633" y="39"/>
                </a:lnTo>
                <a:lnTo>
                  <a:pt x="643" y="44"/>
                </a:lnTo>
                <a:lnTo>
                  <a:pt x="663" y="54"/>
                </a:lnTo>
                <a:lnTo>
                  <a:pt x="681" y="66"/>
                </a:lnTo>
                <a:lnTo>
                  <a:pt x="700" y="77"/>
                </a:lnTo>
                <a:lnTo>
                  <a:pt x="717" y="90"/>
                </a:lnTo>
                <a:lnTo>
                  <a:pt x="734" y="103"/>
                </a:lnTo>
                <a:lnTo>
                  <a:pt x="750" y="117"/>
                </a:lnTo>
                <a:lnTo>
                  <a:pt x="766" y="132"/>
                </a:lnTo>
                <a:lnTo>
                  <a:pt x="781" y="148"/>
                </a:lnTo>
                <a:lnTo>
                  <a:pt x="795" y="164"/>
                </a:lnTo>
                <a:lnTo>
                  <a:pt x="808" y="181"/>
                </a:lnTo>
                <a:lnTo>
                  <a:pt x="821" y="198"/>
                </a:lnTo>
                <a:lnTo>
                  <a:pt x="832" y="217"/>
                </a:lnTo>
                <a:lnTo>
                  <a:pt x="843" y="235"/>
                </a:lnTo>
                <a:lnTo>
                  <a:pt x="853" y="255"/>
                </a:lnTo>
                <a:lnTo>
                  <a:pt x="862" y="275"/>
                </a:lnTo>
                <a:lnTo>
                  <a:pt x="870" y="295"/>
                </a:lnTo>
                <a:lnTo>
                  <a:pt x="877" y="316"/>
                </a:lnTo>
                <a:lnTo>
                  <a:pt x="880" y="326"/>
                </a:lnTo>
                <a:lnTo>
                  <a:pt x="883" y="337"/>
                </a:lnTo>
                <a:lnTo>
                  <a:pt x="888" y="359"/>
                </a:lnTo>
                <a:lnTo>
                  <a:pt x="892" y="381"/>
                </a:lnTo>
                <a:lnTo>
                  <a:pt x="894" y="392"/>
                </a:lnTo>
                <a:lnTo>
                  <a:pt x="895" y="403"/>
                </a:lnTo>
                <a:lnTo>
                  <a:pt x="897" y="426"/>
                </a:lnTo>
                <a:lnTo>
                  <a:pt x="897" y="437"/>
                </a:lnTo>
                <a:lnTo>
                  <a:pt x="897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10">
            <a:hlinkClick r:id="rId10"/>
          </p:cNvPr>
          <p:cNvSpPr>
            <a:spLocks noChangeAspect="1" noEditPoints="1"/>
          </p:cNvSpPr>
          <p:nvPr userDrawn="1"/>
        </p:nvSpPr>
        <p:spPr bwMode="auto">
          <a:xfrm>
            <a:off x="9516965" y="5707028"/>
            <a:ext cx="287679" cy="288000"/>
          </a:xfrm>
          <a:custGeom>
            <a:avLst/>
            <a:gdLst>
              <a:gd name="T0" fmla="*/ 490 w 897"/>
              <a:gd name="T1" fmla="*/ 288 h 898"/>
              <a:gd name="T2" fmla="*/ 500 w 897"/>
              <a:gd name="T3" fmla="*/ 278 h 898"/>
              <a:gd name="T4" fmla="*/ 511 w 897"/>
              <a:gd name="T5" fmla="*/ 276 h 898"/>
              <a:gd name="T6" fmla="*/ 480 w 897"/>
              <a:gd name="T7" fmla="*/ 185 h 898"/>
              <a:gd name="T8" fmla="*/ 445 w 897"/>
              <a:gd name="T9" fmla="*/ 191 h 898"/>
              <a:gd name="T10" fmla="*/ 413 w 897"/>
              <a:gd name="T11" fmla="*/ 208 h 898"/>
              <a:gd name="T12" fmla="*/ 399 w 897"/>
              <a:gd name="T13" fmla="*/ 224 h 898"/>
              <a:gd name="T14" fmla="*/ 382 w 897"/>
              <a:gd name="T15" fmla="*/ 260 h 898"/>
              <a:gd name="T16" fmla="*/ 377 w 897"/>
              <a:gd name="T17" fmla="*/ 296 h 898"/>
              <a:gd name="T18" fmla="*/ 324 w 897"/>
              <a:gd name="T19" fmla="*/ 450 h 898"/>
              <a:gd name="T20" fmla="*/ 484 w 897"/>
              <a:gd name="T21" fmla="*/ 450 h 898"/>
              <a:gd name="T22" fmla="*/ 488 w 897"/>
              <a:gd name="T23" fmla="*/ 344 h 898"/>
              <a:gd name="T24" fmla="*/ 892 w 897"/>
              <a:gd name="T25" fmla="*/ 517 h 898"/>
              <a:gd name="T26" fmla="*/ 877 w 897"/>
              <a:gd name="T27" fmla="*/ 582 h 898"/>
              <a:gd name="T28" fmla="*/ 853 w 897"/>
              <a:gd name="T29" fmla="*/ 643 h 898"/>
              <a:gd name="T30" fmla="*/ 808 w 897"/>
              <a:gd name="T31" fmla="*/ 717 h 898"/>
              <a:gd name="T32" fmla="*/ 750 w 897"/>
              <a:gd name="T33" fmla="*/ 780 h 898"/>
              <a:gd name="T34" fmla="*/ 681 w 897"/>
              <a:gd name="T35" fmla="*/ 832 h 898"/>
              <a:gd name="T36" fmla="*/ 602 w 897"/>
              <a:gd name="T37" fmla="*/ 870 h 898"/>
              <a:gd name="T38" fmla="*/ 539 w 897"/>
              <a:gd name="T39" fmla="*/ 889 h 898"/>
              <a:gd name="T40" fmla="*/ 471 w 897"/>
              <a:gd name="T41" fmla="*/ 897 h 898"/>
              <a:gd name="T42" fmla="*/ 402 w 897"/>
              <a:gd name="T43" fmla="*/ 895 h 898"/>
              <a:gd name="T44" fmla="*/ 326 w 897"/>
              <a:gd name="T45" fmla="*/ 881 h 898"/>
              <a:gd name="T46" fmla="*/ 264 w 897"/>
              <a:gd name="T47" fmla="*/ 858 h 898"/>
              <a:gd name="T48" fmla="*/ 198 w 897"/>
              <a:gd name="T49" fmla="*/ 820 h 898"/>
              <a:gd name="T50" fmla="*/ 131 w 897"/>
              <a:gd name="T51" fmla="*/ 765 h 898"/>
              <a:gd name="T52" fmla="*/ 77 w 897"/>
              <a:gd name="T53" fmla="*/ 699 h 898"/>
              <a:gd name="T54" fmla="*/ 35 w 897"/>
              <a:gd name="T55" fmla="*/ 623 h 898"/>
              <a:gd name="T56" fmla="*/ 14 w 897"/>
              <a:gd name="T57" fmla="*/ 561 h 898"/>
              <a:gd name="T58" fmla="*/ 2 w 897"/>
              <a:gd name="T59" fmla="*/ 494 h 898"/>
              <a:gd name="T60" fmla="*/ 1 w 897"/>
              <a:gd name="T61" fmla="*/ 425 h 898"/>
              <a:gd name="T62" fmla="*/ 14 w 897"/>
              <a:gd name="T63" fmla="*/ 337 h 898"/>
              <a:gd name="T64" fmla="*/ 35 w 897"/>
              <a:gd name="T65" fmla="*/ 274 h 898"/>
              <a:gd name="T66" fmla="*/ 65 w 897"/>
              <a:gd name="T67" fmla="*/ 216 h 898"/>
              <a:gd name="T68" fmla="*/ 117 w 897"/>
              <a:gd name="T69" fmla="*/ 147 h 898"/>
              <a:gd name="T70" fmla="*/ 180 w 897"/>
              <a:gd name="T71" fmla="*/ 89 h 898"/>
              <a:gd name="T72" fmla="*/ 254 w 897"/>
              <a:gd name="T73" fmla="*/ 45 h 898"/>
              <a:gd name="T74" fmla="*/ 326 w 897"/>
              <a:gd name="T75" fmla="*/ 17 h 898"/>
              <a:gd name="T76" fmla="*/ 391 w 897"/>
              <a:gd name="T77" fmla="*/ 4 h 898"/>
              <a:gd name="T78" fmla="*/ 448 w 897"/>
              <a:gd name="T79" fmla="*/ 0 h 898"/>
              <a:gd name="T80" fmla="*/ 539 w 897"/>
              <a:gd name="T81" fmla="*/ 9 h 898"/>
              <a:gd name="T82" fmla="*/ 602 w 897"/>
              <a:gd name="T83" fmla="*/ 28 h 898"/>
              <a:gd name="T84" fmla="*/ 662 w 897"/>
              <a:gd name="T85" fmla="*/ 54 h 898"/>
              <a:gd name="T86" fmla="*/ 733 w 897"/>
              <a:gd name="T87" fmla="*/ 103 h 898"/>
              <a:gd name="T88" fmla="*/ 795 w 897"/>
              <a:gd name="T89" fmla="*/ 163 h 898"/>
              <a:gd name="T90" fmla="*/ 843 w 897"/>
              <a:gd name="T91" fmla="*/ 235 h 898"/>
              <a:gd name="T92" fmla="*/ 877 w 897"/>
              <a:gd name="T93" fmla="*/ 315 h 898"/>
              <a:gd name="T94" fmla="*/ 892 w 897"/>
              <a:gd name="T95" fmla="*/ 380 h 898"/>
              <a:gd name="T96" fmla="*/ 897 w 897"/>
              <a:gd name="T97" fmla="*/ 43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7" h="898">
                <a:moveTo>
                  <a:pt x="488" y="344"/>
                </a:moveTo>
                <a:lnTo>
                  <a:pt x="488" y="301"/>
                </a:lnTo>
                <a:lnTo>
                  <a:pt x="488" y="294"/>
                </a:lnTo>
                <a:lnTo>
                  <a:pt x="490" y="288"/>
                </a:lnTo>
                <a:lnTo>
                  <a:pt x="493" y="284"/>
                </a:lnTo>
                <a:lnTo>
                  <a:pt x="494" y="282"/>
                </a:lnTo>
                <a:lnTo>
                  <a:pt x="496" y="281"/>
                </a:lnTo>
                <a:lnTo>
                  <a:pt x="500" y="278"/>
                </a:lnTo>
                <a:lnTo>
                  <a:pt x="502" y="277"/>
                </a:lnTo>
                <a:lnTo>
                  <a:pt x="503" y="277"/>
                </a:lnTo>
                <a:lnTo>
                  <a:pt x="507" y="276"/>
                </a:lnTo>
                <a:lnTo>
                  <a:pt x="511" y="276"/>
                </a:lnTo>
                <a:lnTo>
                  <a:pt x="571" y="276"/>
                </a:lnTo>
                <a:lnTo>
                  <a:pt x="571" y="185"/>
                </a:lnTo>
                <a:lnTo>
                  <a:pt x="489" y="184"/>
                </a:lnTo>
                <a:lnTo>
                  <a:pt x="480" y="185"/>
                </a:lnTo>
                <a:lnTo>
                  <a:pt x="473" y="185"/>
                </a:lnTo>
                <a:lnTo>
                  <a:pt x="465" y="186"/>
                </a:lnTo>
                <a:lnTo>
                  <a:pt x="458" y="187"/>
                </a:lnTo>
                <a:lnTo>
                  <a:pt x="445" y="191"/>
                </a:lnTo>
                <a:lnTo>
                  <a:pt x="433" y="196"/>
                </a:lnTo>
                <a:lnTo>
                  <a:pt x="423" y="201"/>
                </a:lnTo>
                <a:lnTo>
                  <a:pt x="418" y="205"/>
                </a:lnTo>
                <a:lnTo>
                  <a:pt x="413" y="208"/>
                </a:lnTo>
                <a:lnTo>
                  <a:pt x="409" y="212"/>
                </a:lnTo>
                <a:lnTo>
                  <a:pt x="406" y="216"/>
                </a:lnTo>
                <a:lnTo>
                  <a:pt x="402" y="220"/>
                </a:lnTo>
                <a:lnTo>
                  <a:pt x="399" y="224"/>
                </a:lnTo>
                <a:lnTo>
                  <a:pt x="393" y="232"/>
                </a:lnTo>
                <a:lnTo>
                  <a:pt x="388" y="241"/>
                </a:lnTo>
                <a:lnTo>
                  <a:pt x="385" y="251"/>
                </a:lnTo>
                <a:lnTo>
                  <a:pt x="382" y="260"/>
                </a:lnTo>
                <a:lnTo>
                  <a:pt x="380" y="269"/>
                </a:lnTo>
                <a:lnTo>
                  <a:pt x="378" y="278"/>
                </a:lnTo>
                <a:lnTo>
                  <a:pt x="377" y="287"/>
                </a:lnTo>
                <a:lnTo>
                  <a:pt x="377" y="296"/>
                </a:lnTo>
                <a:lnTo>
                  <a:pt x="377" y="344"/>
                </a:lnTo>
                <a:lnTo>
                  <a:pt x="324" y="344"/>
                </a:lnTo>
                <a:lnTo>
                  <a:pt x="324" y="408"/>
                </a:lnTo>
                <a:lnTo>
                  <a:pt x="324" y="450"/>
                </a:lnTo>
                <a:lnTo>
                  <a:pt x="378" y="450"/>
                </a:lnTo>
                <a:lnTo>
                  <a:pt x="378" y="715"/>
                </a:lnTo>
                <a:lnTo>
                  <a:pt x="484" y="715"/>
                </a:lnTo>
                <a:lnTo>
                  <a:pt x="484" y="450"/>
                </a:lnTo>
                <a:lnTo>
                  <a:pt x="562" y="450"/>
                </a:lnTo>
                <a:lnTo>
                  <a:pt x="566" y="408"/>
                </a:lnTo>
                <a:lnTo>
                  <a:pt x="572" y="344"/>
                </a:lnTo>
                <a:lnTo>
                  <a:pt x="488" y="344"/>
                </a:lnTo>
                <a:close/>
                <a:moveTo>
                  <a:pt x="897" y="449"/>
                </a:moveTo>
                <a:lnTo>
                  <a:pt x="897" y="472"/>
                </a:lnTo>
                <a:lnTo>
                  <a:pt x="895" y="494"/>
                </a:lnTo>
                <a:lnTo>
                  <a:pt x="892" y="517"/>
                </a:lnTo>
                <a:lnTo>
                  <a:pt x="888" y="539"/>
                </a:lnTo>
                <a:lnTo>
                  <a:pt x="883" y="561"/>
                </a:lnTo>
                <a:lnTo>
                  <a:pt x="880" y="571"/>
                </a:lnTo>
                <a:lnTo>
                  <a:pt x="877" y="582"/>
                </a:lnTo>
                <a:lnTo>
                  <a:pt x="870" y="603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2"/>
                </a:lnTo>
                <a:lnTo>
                  <a:pt x="833" y="681"/>
                </a:lnTo>
                <a:lnTo>
                  <a:pt x="821" y="699"/>
                </a:lnTo>
                <a:lnTo>
                  <a:pt x="808" y="717"/>
                </a:lnTo>
                <a:lnTo>
                  <a:pt x="795" y="734"/>
                </a:lnTo>
                <a:lnTo>
                  <a:pt x="781" y="750"/>
                </a:lnTo>
                <a:lnTo>
                  <a:pt x="766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8"/>
                </a:lnTo>
                <a:lnTo>
                  <a:pt x="699" y="820"/>
                </a:lnTo>
                <a:lnTo>
                  <a:pt x="681" y="832"/>
                </a:lnTo>
                <a:lnTo>
                  <a:pt x="662" y="844"/>
                </a:lnTo>
                <a:lnTo>
                  <a:pt x="643" y="853"/>
                </a:lnTo>
                <a:lnTo>
                  <a:pt x="623" y="862"/>
                </a:lnTo>
                <a:lnTo>
                  <a:pt x="602" y="870"/>
                </a:lnTo>
                <a:lnTo>
                  <a:pt x="582" y="878"/>
                </a:lnTo>
                <a:lnTo>
                  <a:pt x="571" y="881"/>
                </a:lnTo>
                <a:lnTo>
                  <a:pt x="560" y="884"/>
                </a:lnTo>
                <a:lnTo>
                  <a:pt x="539" y="889"/>
                </a:lnTo>
                <a:lnTo>
                  <a:pt x="517" y="893"/>
                </a:lnTo>
                <a:lnTo>
                  <a:pt x="505" y="894"/>
                </a:lnTo>
                <a:lnTo>
                  <a:pt x="494" y="895"/>
                </a:lnTo>
                <a:lnTo>
                  <a:pt x="471" y="897"/>
                </a:lnTo>
                <a:lnTo>
                  <a:pt x="460" y="898"/>
                </a:lnTo>
                <a:lnTo>
                  <a:pt x="448" y="898"/>
                </a:lnTo>
                <a:lnTo>
                  <a:pt x="425" y="897"/>
                </a:lnTo>
                <a:lnTo>
                  <a:pt x="402" y="895"/>
                </a:lnTo>
                <a:lnTo>
                  <a:pt x="380" y="893"/>
                </a:lnTo>
                <a:lnTo>
                  <a:pt x="358" y="889"/>
                </a:lnTo>
                <a:lnTo>
                  <a:pt x="336" y="884"/>
                </a:lnTo>
                <a:lnTo>
                  <a:pt x="326" y="881"/>
                </a:lnTo>
                <a:lnTo>
                  <a:pt x="315" y="878"/>
                </a:lnTo>
                <a:lnTo>
                  <a:pt x="294" y="870"/>
                </a:lnTo>
                <a:lnTo>
                  <a:pt x="274" y="862"/>
                </a:lnTo>
                <a:lnTo>
                  <a:pt x="264" y="858"/>
                </a:lnTo>
                <a:lnTo>
                  <a:pt x="254" y="853"/>
                </a:lnTo>
                <a:lnTo>
                  <a:pt x="235" y="844"/>
                </a:lnTo>
                <a:lnTo>
                  <a:pt x="216" y="832"/>
                </a:lnTo>
                <a:lnTo>
                  <a:pt x="198" y="820"/>
                </a:lnTo>
                <a:lnTo>
                  <a:pt x="180" y="808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7" y="750"/>
                </a:lnTo>
                <a:lnTo>
                  <a:pt x="102" y="734"/>
                </a:lnTo>
                <a:lnTo>
                  <a:pt x="89" y="717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1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4"/>
                </a:lnTo>
                <a:lnTo>
                  <a:pt x="1" y="472"/>
                </a:lnTo>
                <a:lnTo>
                  <a:pt x="0" y="460"/>
                </a:lnTo>
                <a:lnTo>
                  <a:pt x="0" y="449"/>
                </a:lnTo>
                <a:lnTo>
                  <a:pt x="1" y="425"/>
                </a:lnTo>
                <a:lnTo>
                  <a:pt x="2" y="403"/>
                </a:lnTo>
                <a:lnTo>
                  <a:pt x="5" y="380"/>
                </a:lnTo>
                <a:lnTo>
                  <a:pt x="9" y="358"/>
                </a:lnTo>
                <a:lnTo>
                  <a:pt x="14" y="337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7" y="147"/>
                </a:lnTo>
                <a:lnTo>
                  <a:pt x="131" y="132"/>
                </a:lnTo>
                <a:lnTo>
                  <a:pt x="147" y="117"/>
                </a:lnTo>
                <a:lnTo>
                  <a:pt x="163" y="103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5"/>
                </a:lnTo>
                <a:lnTo>
                  <a:pt x="274" y="36"/>
                </a:lnTo>
                <a:lnTo>
                  <a:pt x="294" y="28"/>
                </a:lnTo>
                <a:lnTo>
                  <a:pt x="315" y="21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6"/>
                </a:lnTo>
                <a:lnTo>
                  <a:pt x="391" y="4"/>
                </a:lnTo>
                <a:lnTo>
                  <a:pt x="402" y="3"/>
                </a:lnTo>
                <a:lnTo>
                  <a:pt x="425" y="1"/>
                </a:lnTo>
                <a:lnTo>
                  <a:pt x="437" y="1"/>
                </a:lnTo>
                <a:lnTo>
                  <a:pt x="448" y="0"/>
                </a:lnTo>
                <a:lnTo>
                  <a:pt x="471" y="1"/>
                </a:lnTo>
                <a:lnTo>
                  <a:pt x="494" y="3"/>
                </a:lnTo>
                <a:lnTo>
                  <a:pt x="517" y="6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2" y="21"/>
                </a:lnTo>
                <a:lnTo>
                  <a:pt x="602" y="28"/>
                </a:lnTo>
                <a:lnTo>
                  <a:pt x="623" y="36"/>
                </a:lnTo>
                <a:lnTo>
                  <a:pt x="633" y="40"/>
                </a:lnTo>
                <a:lnTo>
                  <a:pt x="643" y="45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3"/>
                </a:lnTo>
                <a:lnTo>
                  <a:pt x="750" y="117"/>
                </a:lnTo>
                <a:lnTo>
                  <a:pt x="766" y="132"/>
                </a:lnTo>
                <a:lnTo>
                  <a:pt x="781" y="147"/>
                </a:lnTo>
                <a:lnTo>
                  <a:pt x="795" y="163"/>
                </a:lnTo>
                <a:lnTo>
                  <a:pt x="808" y="180"/>
                </a:lnTo>
                <a:lnTo>
                  <a:pt x="821" y="198"/>
                </a:lnTo>
                <a:lnTo>
                  <a:pt x="833" y="216"/>
                </a:lnTo>
                <a:lnTo>
                  <a:pt x="843" y="235"/>
                </a:lnTo>
                <a:lnTo>
                  <a:pt x="853" y="254"/>
                </a:lnTo>
                <a:lnTo>
                  <a:pt x="862" y="274"/>
                </a:lnTo>
                <a:lnTo>
                  <a:pt x="870" y="294"/>
                </a:lnTo>
                <a:lnTo>
                  <a:pt x="877" y="315"/>
                </a:lnTo>
                <a:lnTo>
                  <a:pt x="880" y="326"/>
                </a:lnTo>
                <a:lnTo>
                  <a:pt x="883" y="337"/>
                </a:lnTo>
                <a:lnTo>
                  <a:pt x="888" y="358"/>
                </a:lnTo>
                <a:lnTo>
                  <a:pt x="892" y="380"/>
                </a:lnTo>
                <a:lnTo>
                  <a:pt x="894" y="391"/>
                </a:lnTo>
                <a:lnTo>
                  <a:pt x="895" y="403"/>
                </a:lnTo>
                <a:lnTo>
                  <a:pt x="897" y="425"/>
                </a:lnTo>
                <a:lnTo>
                  <a:pt x="897" y="437"/>
                </a:lnTo>
                <a:lnTo>
                  <a:pt x="897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41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90C0A1-B04E-4167-8F08-EF1BC4FD3E55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266237" y="2205038"/>
            <a:ext cx="2517776" cy="3960812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1400" baseline="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ADD your thank you message</a:t>
            </a:r>
          </a:p>
          <a:p>
            <a:pPr lvl="1"/>
            <a:r>
              <a:rPr lang="en-US"/>
              <a:t>and contact details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29110" y="1124675"/>
            <a:ext cx="992029" cy="720000"/>
            <a:chOff x="3084513" y="1249363"/>
            <a:chExt cx="6015037" cy="4365626"/>
          </a:xfrm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89E95B5-06A3-4F4B-9DCD-17BD4DDA7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" y="1"/>
            <a:ext cx="8885808" cy="6857998"/>
          </a:xfrm>
          <a:custGeom>
            <a:avLst/>
            <a:gdLst>
              <a:gd name="connsiteX0" fmla="*/ 0 w 8885808"/>
              <a:gd name="connsiteY0" fmla="*/ 0 h 6857998"/>
              <a:gd name="connsiteX1" fmla="*/ 7409053 w 8885808"/>
              <a:gd name="connsiteY1" fmla="*/ 0 h 6857998"/>
              <a:gd name="connsiteX2" fmla="*/ 7514066 w 8885808"/>
              <a:gd name="connsiteY2" fmla="*/ 143952 h 6857998"/>
              <a:gd name="connsiteX3" fmla="*/ 8868592 w 8885808"/>
              <a:gd name="connsiteY3" fmla="*/ 3936479 h 6857998"/>
              <a:gd name="connsiteX4" fmla="*/ 8885808 w 8885808"/>
              <a:gd name="connsiteY4" fmla="*/ 4230868 h 6857998"/>
              <a:gd name="connsiteX5" fmla="*/ 8885808 w 8885808"/>
              <a:gd name="connsiteY5" fmla="*/ 4736402 h 6857998"/>
              <a:gd name="connsiteX6" fmla="*/ 8875748 w 8885808"/>
              <a:gd name="connsiteY6" fmla="*/ 5046798 h 6857998"/>
              <a:gd name="connsiteX7" fmla="*/ 8638087 w 8885808"/>
              <a:gd name="connsiteY7" fmla="*/ 6507383 h 6857998"/>
              <a:gd name="connsiteX8" fmla="*/ 8535949 w 8885808"/>
              <a:gd name="connsiteY8" fmla="*/ 6857998 h 6857998"/>
              <a:gd name="connsiteX9" fmla="*/ 488986 w 8885808"/>
              <a:gd name="connsiteY9" fmla="*/ 6857998 h 6857998"/>
              <a:gd name="connsiteX10" fmla="*/ 488986 w 8885808"/>
              <a:gd name="connsiteY10" fmla="*/ 6857997 h 6857998"/>
              <a:gd name="connsiteX11" fmla="*/ 0 w 8885808"/>
              <a:gd name="connsiteY11" fmla="*/ 6857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5808" h="6857998">
                <a:moveTo>
                  <a:pt x="0" y="0"/>
                </a:moveTo>
                <a:lnTo>
                  <a:pt x="7409053" y="0"/>
                </a:lnTo>
                <a:lnTo>
                  <a:pt x="7514066" y="143952"/>
                </a:lnTo>
                <a:cubicBezTo>
                  <a:pt x="8275344" y="1242383"/>
                  <a:pt x="8759458" y="2538343"/>
                  <a:pt x="8868592" y="3936479"/>
                </a:cubicBezTo>
                <a:lnTo>
                  <a:pt x="8885808" y="4230868"/>
                </a:lnTo>
                <a:lnTo>
                  <a:pt x="8885808" y="4736402"/>
                </a:lnTo>
                <a:lnTo>
                  <a:pt x="8875748" y="5046798"/>
                </a:lnTo>
                <a:cubicBezTo>
                  <a:pt x="8843169" y="5547851"/>
                  <a:pt x="8762463" y="6036161"/>
                  <a:pt x="8638087" y="6507383"/>
                </a:cubicBezTo>
                <a:lnTo>
                  <a:pt x="8535949" y="6857998"/>
                </a:lnTo>
                <a:lnTo>
                  <a:pt x="488986" y="6857998"/>
                </a:lnTo>
                <a:lnTo>
                  <a:pt x="488986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386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871131"/>
            <a:ext cx="3023642" cy="1583777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454910"/>
            <a:ext cx="3023642" cy="1155233"/>
          </a:xfrm>
          <a:noFill/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7C0574-49D7-48AA-AB90-9BCC56BA1BBE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249688" y="1160820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999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AAC4-67BD-4697-8B03-BBA68148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132B-980D-42E2-A6C9-FDB153D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6"/>
            <a:ext cx="11376024" cy="42132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8207B-C337-40F9-AC70-4AB9355E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0A59-EBC1-4C24-86A4-47A8A059286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CF21-0CD6-4CB3-BAC0-07E87D67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8594-7CB4-49B4-B3C5-BA907896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BEFDE3-D38C-4942-A9FF-53B10A6D19DA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4C64FD-344E-4641-A400-FD13A3C1F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3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A2AC970-9BC1-2F4D-9D56-29F6F97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71" y="1723709"/>
            <a:ext cx="2882259" cy="3427411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10C54F-BFD5-AA4F-ADCD-831D0E0263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2000" y="1715294"/>
            <a:ext cx="5062353" cy="3427412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09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560FEDF-89A1-4544-A887-455BA0DDC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36486"/>
          <a:stretch/>
        </p:blipFill>
        <p:spPr>
          <a:xfrm>
            <a:off x="3043238" y="0"/>
            <a:ext cx="64722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87A48-C246-4CC6-B5BE-D3692D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348430"/>
            <a:ext cx="11376025" cy="129670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A10-4803-49EA-A239-F7F9595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3934057"/>
            <a:ext cx="11376025" cy="5756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023-86CB-469D-AA89-B1E4310636B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51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F37D7C5-5B27-A449-9E8B-9EA01214E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>
          <a:xfrm>
            <a:off x="2486024" y="0"/>
            <a:ext cx="9705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87A48-C246-4CC6-B5BE-D3692D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348430"/>
            <a:ext cx="11376025" cy="1296701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A10-4803-49EA-A239-F7F9595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3934057"/>
            <a:ext cx="11376025" cy="5756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27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24AE8EC-7F6C-214B-9247-14FD58BFA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A2AC970-9BC1-2F4D-9D56-29F6F97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863281"/>
            <a:ext cx="4686300" cy="342741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4A6ECD4-8C7A-EF49-9E33-44F0DA8DE3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43599" y="1863282"/>
            <a:ext cx="5472113" cy="34274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9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6"/>
            <a:ext cx="5616004" cy="42132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EFC92-6524-44BD-AF90-C89C5C9E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007" y="1844676"/>
            <a:ext cx="5616005" cy="42132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9CE4-CF3D-443F-8BB1-A98FB2E6AA46}" type="datetime1">
              <a:rPr lang="fi-FI" smtClean="0"/>
              <a:t>31.5.2023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4C1F6F0-DACC-754D-806A-F5A701268FCB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A76E8-9934-4E33-8E10-7C977BE1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9864725" cy="10923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119D5-7947-47FB-AD54-3E026909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327" y="1691968"/>
            <a:ext cx="11376025" cy="44681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B9F9-1E61-4213-8415-9BC289582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48456"/>
            <a:ext cx="1511300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15A225-1191-4A6E-871D-DA9522581064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FB06-4DB0-4276-9371-F583037C4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7" y="6348456"/>
            <a:ext cx="4176713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DB50-3090-4674-8FCA-4597966B0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2713" y="6348456"/>
            <a:ext cx="1511299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744404" y="449370"/>
            <a:ext cx="992029" cy="720000"/>
            <a:chOff x="3084513" y="1249363"/>
            <a:chExt cx="6015037" cy="4365626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(c)" hidden="1"/>
          <p:cNvSpPr txBox="1"/>
          <p:nvPr userDrawn="1"/>
        </p:nvSpPr>
        <p:spPr>
          <a:xfrm>
            <a:off x="11944840" y="6891795"/>
            <a:ext cx="24045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mehilainen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4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65" r:id="rId3"/>
    <p:sldLayoutId id="2147483650" r:id="rId4"/>
    <p:sldLayoutId id="2147483679" r:id="rId5"/>
    <p:sldLayoutId id="2147483651" r:id="rId6"/>
    <p:sldLayoutId id="2147483675" r:id="rId7"/>
    <p:sldLayoutId id="2147483677" r:id="rId8"/>
    <p:sldLayoutId id="2147483652" r:id="rId9"/>
    <p:sldLayoutId id="2147483673" r:id="rId10"/>
    <p:sldLayoutId id="2147483681" r:id="rId11"/>
    <p:sldLayoutId id="2147483653" r:id="rId12"/>
    <p:sldLayoutId id="2147483671" r:id="rId13"/>
    <p:sldLayoutId id="2147483682" r:id="rId14"/>
    <p:sldLayoutId id="2147483660" r:id="rId15"/>
    <p:sldLayoutId id="2147483658" r:id="rId16"/>
    <p:sldLayoutId id="2147483667" r:id="rId17"/>
    <p:sldLayoutId id="2147483676" r:id="rId18"/>
    <p:sldLayoutId id="2147483668" r:id="rId19"/>
    <p:sldLayoutId id="2147483683" r:id="rId20"/>
    <p:sldLayoutId id="2147483662" r:id="rId21"/>
    <p:sldLayoutId id="2147483666" r:id="rId22"/>
    <p:sldLayoutId id="2147483654" r:id="rId23"/>
    <p:sldLayoutId id="2147483655" r:id="rId24"/>
    <p:sldLayoutId id="2147483664" r:id="rId25"/>
    <p:sldLayoutId id="2147483669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6FC99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67E390-6551-AE4F-A430-D5BC1B8C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023-86CB-469D-AA89-B1E4310636B7}" type="datetime1">
              <a:rPr lang="fi-FI" smtClean="0"/>
              <a:pPr/>
              <a:t>31.5.2023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A80CFB-9059-904D-BAF7-8542285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dirty="0" smtClean="0"/>
              <a:pPr/>
              <a:t>1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E3B792-1441-F84A-9BB8-CFC6E7AC51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Calibri</a:t>
            </a:r>
            <a:r>
              <a:rPr lang="fi-FI"/>
              <a:t> 20pt</a:t>
            </a:r>
          </a:p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6B5F3F-958D-EE42-AAF7-9D45F4A6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213791"/>
            <a:ext cx="4686300" cy="999189"/>
          </a:xfrm>
        </p:spPr>
        <p:txBody>
          <a:bodyPr/>
          <a:lstStyle/>
          <a:p>
            <a:r>
              <a:rPr lang="fi-FI" dirty="0"/>
              <a:t>Urheilijan hammastarkastusetu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7388BD7-E6AB-A249-9B60-45C6A9B56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" y="2469568"/>
            <a:ext cx="5472113" cy="3427412"/>
          </a:xfrm>
        </p:spPr>
        <p:txBody>
          <a:bodyPr/>
          <a:lstStyle/>
          <a:p>
            <a:r>
              <a:rPr lang="fi-FI" dirty="0"/>
              <a:t>Terve suu on koko kehon asia. Terve suu auttaa jaksamaan ja edistää kokonaisvaltaista hyvinvointiasi. Kun hampaat ovat kunnossa, on helppo hymyillä ja elää aktiivista elämää. </a:t>
            </a:r>
          </a:p>
          <a:p>
            <a:r>
              <a:rPr lang="fi-FI" dirty="0"/>
              <a:t>Hammastarkastusetu 64,90€ (</a:t>
            </a:r>
            <a:r>
              <a:rPr lang="fi-FI" dirty="0" err="1"/>
              <a:t>norm</a:t>
            </a:r>
            <a:r>
              <a:rPr lang="fi-FI" dirty="0"/>
              <a:t>. 87,80€) lunastettavissa </a:t>
            </a:r>
            <a:r>
              <a:rPr lang="fi-FI" dirty="0" err="1"/>
              <a:t>OmaUrheilusta</a:t>
            </a:r>
            <a:r>
              <a:rPr lang="fi-FI" dirty="0"/>
              <a:t>!</a:t>
            </a:r>
          </a:p>
          <a:p>
            <a:r>
              <a:rPr lang="fi-FI" dirty="0"/>
              <a:t>Lataa OmaMehiläinen ja rekisteröidy </a:t>
            </a:r>
            <a:r>
              <a:rPr lang="fi-FI" dirty="0" err="1"/>
              <a:t>OmaUrheiluun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 err="1"/>
          </a:p>
        </p:txBody>
      </p:sp>
      <p:pic>
        <p:nvPicPr>
          <p:cNvPr id="10" name="Kuva 9" descr="Kuva, joka sisältää kohteen teksti, matkapuhelin, elektroniikka&#10;&#10;Kuvaus luotu automaattisesti">
            <a:extLst>
              <a:ext uri="{FF2B5EF4-FFF2-40B4-BE49-F238E27FC236}">
                <a16:creationId xmlns:a16="http://schemas.microsoft.com/office/drawing/2014/main" id="{A58461B1-E86E-17A3-6B4A-82C3CF9F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-237824"/>
            <a:ext cx="10687879" cy="7634199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C254AAF-4E56-6854-F188-5A9DF01FF69D}"/>
              </a:ext>
            </a:extLst>
          </p:cNvPr>
          <p:cNvSpPr/>
          <p:nvPr/>
        </p:nvSpPr>
        <p:spPr>
          <a:xfrm rot="246288">
            <a:off x="8545795" y="2785929"/>
            <a:ext cx="589659" cy="76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565983"/>
      </p:ext>
    </p:extLst>
  </p:cSld>
  <p:clrMapOvr>
    <a:masterClrMapping/>
  </p:clrMapOvr>
</p:sld>
</file>

<file path=ppt/theme/theme1.xml><?xml version="1.0" encoding="utf-8"?>
<a:theme xmlns:a="http://schemas.openxmlformats.org/drawingml/2006/main" name="Mehiläinen">
  <a:themeElements>
    <a:clrScheme name="Mehilainen green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7E32"/>
      </a:accent1>
      <a:accent2>
        <a:srgbClr val="6EC892"/>
      </a:accent2>
      <a:accent3>
        <a:srgbClr val="004D23"/>
      </a:accent3>
      <a:accent4>
        <a:srgbClr val="00913A"/>
      </a:accent4>
      <a:accent5>
        <a:srgbClr val="00662E"/>
      </a:accent5>
      <a:accent6>
        <a:srgbClr val="E9FAF2"/>
      </a:accent6>
      <a:hlink>
        <a:srgbClr val="007E32"/>
      </a:hlink>
      <a:folHlink>
        <a:srgbClr val="007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mallipohja_2021_PowerPoint-mallipohja" id="{D0E10FE6-85A4-0B4E-9125-F82739D4B0E2}" vid="{B287E3A7-FE14-A848-8905-7A3B3AC6C075}"/>
    </a:ext>
  </a:extLst>
</a:theme>
</file>

<file path=ppt/theme/theme2.xml><?xml version="1.0" encoding="utf-8"?>
<a:theme xmlns:a="http://schemas.openxmlformats.org/drawingml/2006/main" name="Office Theme">
  <a:themeElements>
    <a:clrScheme name="Mehiläinen 2018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9A44"/>
      </a:accent1>
      <a:accent2>
        <a:srgbClr val="A5A5A5"/>
      </a:accent2>
      <a:accent3>
        <a:srgbClr val="EFDF00"/>
      </a:accent3>
      <a:accent4>
        <a:srgbClr val="C8C8C8"/>
      </a:accent4>
      <a:accent5>
        <a:srgbClr val="BBD4F0"/>
      </a:accent5>
      <a:accent6>
        <a:srgbClr val="70AD47"/>
      </a:accent6>
      <a:hlink>
        <a:srgbClr val="009A44"/>
      </a:hlink>
      <a:folHlink>
        <a:srgbClr val="009A44"/>
      </a:folHlink>
    </a:clrScheme>
    <a:fontScheme name="Mehiläin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hiläinen 2018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9A44"/>
      </a:accent1>
      <a:accent2>
        <a:srgbClr val="A5A5A5"/>
      </a:accent2>
      <a:accent3>
        <a:srgbClr val="EFDF00"/>
      </a:accent3>
      <a:accent4>
        <a:srgbClr val="C8C8C8"/>
      </a:accent4>
      <a:accent5>
        <a:srgbClr val="BBD4F0"/>
      </a:accent5>
      <a:accent6>
        <a:srgbClr val="70AD47"/>
      </a:accent6>
      <a:hlink>
        <a:srgbClr val="009A44"/>
      </a:hlink>
      <a:folHlink>
        <a:srgbClr val="009A44"/>
      </a:folHlink>
    </a:clrScheme>
    <a:fontScheme name="Mehiläin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CFB7615DA2B84694AF78C573C3CDBD" ma:contentTypeVersion="2" ma:contentTypeDescription="Luo uusi asiakirja." ma:contentTypeScope="" ma:versionID="715dbfecb76c4246a368531c3d9627b4">
  <xsd:schema xmlns:xsd="http://www.w3.org/2001/XMLSchema" xmlns:xs="http://www.w3.org/2001/XMLSchema" xmlns:p="http://schemas.microsoft.com/office/2006/metadata/properties" xmlns:ns2="970db622-cb53-4383-89c1-80c10966622c" targetNamespace="http://schemas.microsoft.com/office/2006/metadata/properties" ma:root="true" ma:fieldsID="6a82111c8b14c3006dca1643cc16b226" ns2:_="">
    <xsd:import namespace="970db622-cb53-4383-89c1-80c109666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db622-cb53-4383-89c1-80c109666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717BC9-9CC1-49EB-845E-0FD08A08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0db622-cb53-4383-89c1-80c109666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F30CA-DF3A-48F8-A6D6-3166202EE8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C9FCB-5F6D-498F-BE43-3B68E36EDBC6}">
  <ds:schemaRefs>
    <ds:schemaRef ds:uri="54760319-2257-472f-ba9f-1832d9d3d16c"/>
    <ds:schemaRef ds:uri="c754fc76-005a-4443-a033-b68e8f9150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Mehiläinen</Template>
  <TotalTime>17</TotalTime>
  <Words>54</Words>
  <Application>Microsoft Office PowerPoint</Application>
  <PresentationFormat>Laajakuva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Mehiläinen</vt:lpstr>
      <vt:lpstr>Urheilijan hammastarkastusetu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Urheilijan hammastarkastusetu</dc:title>
  <dc:creator>Vesa-Pekka Heikkilä</dc:creator>
  <cp:lastModifiedBy>Susanna Pasi</cp:lastModifiedBy>
  <cp:revision>7</cp:revision>
  <dcterms:created xsi:type="dcterms:W3CDTF">2023-01-31T12:38:21Z</dcterms:created>
  <dcterms:modified xsi:type="dcterms:W3CDTF">2023-05-31T09:23:09Z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0x01010001CFB7615DA2B84694AF78C573C3CDBD</vt:lpwstr>
  </property>
</Properties>
</file>